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4" r:id="rId1"/>
    <p:sldMasterId id="2147483826" r:id="rId2"/>
    <p:sldMasterId id="2147483839" r:id="rId3"/>
  </p:sldMasterIdLst>
  <p:notesMasterIdLst>
    <p:notesMasterId r:id="rId58"/>
  </p:notesMasterIdLst>
  <p:handoutMasterIdLst>
    <p:handoutMasterId r:id="rId59"/>
  </p:handoutMasterIdLst>
  <p:sldIdLst>
    <p:sldId id="601" r:id="rId4"/>
    <p:sldId id="664" r:id="rId5"/>
    <p:sldId id="615" r:id="rId6"/>
    <p:sldId id="612" r:id="rId7"/>
    <p:sldId id="614" r:id="rId8"/>
    <p:sldId id="616" r:id="rId9"/>
    <p:sldId id="617" r:id="rId10"/>
    <p:sldId id="618" r:id="rId11"/>
    <p:sldId id="620" r:id="rId12"/>
    <p:sldId id="619" r:id="rId13"/>
    <p:sldId id="621" r:id="rId14"/>
    <p:sldId id="622" r:id="rId15"/>
    <p:sldId id="623" r:id="rId16"/>
    <p:sldId id="624" r:id="rId17"/>
    <p:sldId id="625" r:id="rId18"/>
    <p:sldId id="626" r:id="rId19"/>
    <p:sldId id="627" r:id="rId20"/>
    <p:sldId id="629" r:id="rId21"/>
    <p:sldId id="630" r:id="rId22"/>
    <p:sldId id="628" r:id="rId23"/>
    <p:sldId id="631" r:id="rId24"/>
    <p:sldId id="632" r:id="rId25"/>
    <p:sldId id="633" r:id="rId26"/>
    <p:sldId id="634" r:id="rId27"/>
    <p:sldId id="635" r:id="rId28"/>
    <p:sldId id="636" r:id="rId29"/>
    <p:sldId id="637" r:id="rId30"/>
    <p:sldId id="638" r:id="rId31"/>
    <p:sldId id="640" r:id="rId32"/>
    <p:sldId id="641" r:id="rId33"/>
    <p:sldId id="639" r:id="rId34"/>
    <p:sldId id="642" r:id="rId35"/>
    <p:sldId id="643" r:id="rId36"/>
    <p:sldId id="644" r:id="rId37"/>
    <p:sldId id="645" r:id="rId38"/>
    <p:sldId id="646" r:id="rId39"/>
    <p:sldId id="648" r:id="rId40"/>
    <p:sldId id="647" r:id="rId41"/>
    <p:sldId id="650" r:id="rId42"/>
    <p:sldId id="649" r:id="rId43"/>
    <p:sldId id="651" r:id="rId44"/>
    <p:sldId id="652" r:id="rId45"/>
    <p:sldId id="653" r:id="rId46"/>
    <p:sldId id="655" r:id="rId47"/>
    <p:sldId id="656" r:id="rId48"/>
    <p:sldId id="657" r:id="rId49"/>
    <p:sldId id="665" r:id="rId50"/>
    <p:sldId id="667" r:id="rId51"/>
    <p:sldId id="668" r:id="rId52"/>
    <p:sldId id="660" r:id="rId53"/>
    <p:sldId id="659" r:id="rId54"/>
    <p:sldId id="662" r:id="rId55"/>
    <p:sldId id="663" r:id="rId56"/>
    <p:sldId id="606" r:id="rId57"/>
  </p:sldIdLst>
  <p:sldSz cx="9144000" cy="6858000" type="screen4x3"/>
  <p:notesSz cx="7102475" cy="9388475"/>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CC00FF"/>
    <a:srgbClr val="FF6600"/>
    <a:srgbClr val="000000"/>
    <a:srgbClr val="FF3300"/>
    <a:srgbClr val="CC3300"/>
    <a:srgbClr val="FF9999"/>
    <a:srgbClr val="FFFF00"/>
    <a:srgbClr val="FF48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1608" autoAdjust="0"/>
    <p:restoredTop sz="74775" autoAdjust="0"/>
  </p:normalViewPr>
  <p:slideViewPr>
    <p:cSldViewPr>
      <p:cViewPr>
        <p:scale>
          <a:sx n="60" d="100"/>
          <a:sy n="60" d="100"/>
        </p:scale>
        <p:origin x="-166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p:cViewPr>
        <p:scale>
          <a:sx n="75" d="100"/>
          <a:sy n="75" d="100"/>
        </p:scale>
        <p:origin x="-1260" y="-72"/>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30" tIns="47115" rIns="94230" bIns="47115" numCol="1" anchor="t" anchorCtr="0" compatLnSpc="1">
            <a:prstTxWarp prst="textNoShape">
              <a:avLst/>
            </a:prstTxWarp>
          </a:bodyPr>
          <a:lstStyle>
            <a:lvl1pPr defTabSz="941388">
              <a:defRPr sz="1200">
                <a:latin typeface="Times New Roman" pitchFamily="18" charset="0"/>
              </a:defRPr>
            </a:lvl1pPr>
          </a:lstStyle>
          <a:p>
            <a:pPr>
              <a:defRPr/>
            </a:pPr>
            <a:endParaRPr lang="en-US"/>
          </a:p>
        </p:txBody>
      </p:sp>
      <p:sp>
        <p:nvSpPr>
          <p:cNvPr id="35843" name="Rectangle 3"/>
          <p:cNvSpPr>
            <a:spLocks noGrp="1" noChangeArrowheads="1"/>
          </p:cNvSpPr>
          <p:nvPr>
            <p:ph type="dt" sz="quarter" idx="1"/>
          </p:nvPr>
        </p:nvSpPr>
        <p:spPr bwMode="auto">
          <a:xfrm>
            <a:off x="4025900" y="0"/>
            <a:ext cx="3076575" cy="469900"/>
          </a:xfrm>
          <a:prstGeom prst="rect">
            <a:avLst/>
          </a:prstGeom>
          <a:noFill/>
          <a:ln w="9525">
            <a:noFill/>
            <a:miter lim="800000"/>
            <a:headEnd/>
            <a:tailEnd/>
          </a:ln>
          <a:effectLst/>
        </p:spPr>
        <p:txBody>
          <a:bodyPr vert="horz" wrap="square" lIns="94230" tIns="47115" rIns="94230" bIns="47115" numCol="1" anchor="t" anchorCtr="0" compatLnSpc="1">
            <a:prstTxWarp prst="textNoShape">
              <a:avLst/>
            </a:prstTxWarp>
          </a:bodyPr>
          <a:lstStyle>
            <a:lvl1pPr algn="r" defTabSz="941388">
              <a:defRPr sz="1200">
                <a:latin typeface="Times New Roman" pitchFamily="18" charset="0"/>
              </a:defRPr>
            </a:lvl1pPr>
          </a:lstStyle>
          <a:p>
            <a:pPr>
              <a:defRPr/>
            </a:pPr>
            <a:endParaRPr lang="en-US"/>
          </a:p>
        </p:txBody>
      </p:sp>
      <p:sp>
        <p:nvSpPr>
          <p:cNvPr id="35844"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30" tIns="47115" rIns="94230" bIns="47115" numCol="1" anchor="b" anchorCtr="0" compatLnSpc="1">
            <a:prstTxWarp prst="textNoShape">
              <a:avLst/>
            </a:prstTxWarp>
          </a:bodyPr>
          <a:lstStyle>
            <a:lvl1pPr defTabSz="941388">
              <a:defRPr sz="1200">
                <a:latin typeface="Times New Roman" pitchFamily="18" charset="0"/>
              </a:defRPr>
            </a:lvl1pPr>
          </a:lstStyle>
          <a:p>
            <a:pPr>
              <a:defRPr/>
            </a:pPr>
            <a:endParaRPr lang="en-US"/>
          </a:p>
        </p:txBody>
      </p:sp>
      <p:sp>
        <p:nvSpPr>
          <p:cNvPr id="35845" name="Rectangle 5"/>
          <p:cNvSpPr>
            <a:spLocks noGrp="1" noChangeArrowheads="1"/>
          </p:cNvSpPr>
          <p:nvPr>
            <p:ph type="sldNum" sz="quarter" idx="3"/>
          </p:nvPr>
        </p:nvSpPr>
        <p:spPr bwMode="auto">
          <a:xfrm>
            <a:off x="4025900" y="8918575"/>
            <a:ext cx="3076575" cy="469900"/>
          </a:xfrm>
          <a:prstGeom prst="rect">
            <a:avLst/>
          </a:prstGeom>
          <a:noFill/>
          <a:ln w="9525">
            <a:noFill/>
            <a:miter lim="800000"/>
            <a:headEnd/>
            <a:tailEnd/>
          </a:ln>
          <a:effectLst/>
        </p:spPr>
        <p:txBody>
          <a:bodyPr vert="horz" wrap="square" lIns="94230" tIns="47115" rIns="94230" bIns="47115" numCol="1" anchor="b" anchorCtr="0" compatLnSpc="1">
            <a:prstTxWarp prst="textNoShape">
              <a:avLst/>
            </a:prstTxWarp>
          </a:bodyPr>
          <a:lstStyle>
            <a:lvl1pPr algn="r" defTabSz="941388">
              <a:defRPr sz="1200">
                <a:latin typeface="Times New Roman" pitchFamily="18" charset="0"/>
              </a:defRPr>
            </a:lvl1pPr>
          </a:lstStyle>
          <a:p>
            <a:pPr>
              <a:defRPr/>
            </a:pPr>
            <a:fld id="{C1E48E08-FE0F-4D72-88F3-CC0C4481B841}" type="slidenum">
              <a:rPr lang="en-US"/>
              <a:pPr>
                <a:defRPr/>
              </a:pPr>
              <a:t>‹#›</a:t>
            </a:fld>
            <a:endParaRPr lang="en-US"/>
          </a:p>
        </p:txBody>
      </p:sp>
    </p:spTree>
    <p:extLst>
      <p:ext uri="{BB962C8B-B14F-4D97-AF65-F5344CB8AC3E}">
        <p14:creationId xmlns:p14="http://schemas.microsoft.com/office/powerpoint/2010/main" val="3362228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30" tIns="47115" rIns="94230" bIns="47115" numCol="1" anchor="t" anchorCtr="0" compatLnSpc="1">
            <a:prstTxWarp prst="textNoShape">
              <a:avLst/>
            </a:prstTxWarp>
          </a:bodyPr>
          <a:lstStyle>
            <a:lvl1pPr defTabSz="941388">
              <a:defRPr sz="1200">
                <a:latin typeface="Times New Roman" pitchFamily="18" charset="0"/>
              </a:defRPr>
            </a:lvl1pPr>
          </a:lstStyle>
          <a:p>
            <a:pPr>
              <a:defRPr/>
            </a:pPr>
            <a:endParaRPr lang="en-US"/>
          </a:p>
        </p:txBody>
      </p:sp>
      <p:sp>
        <p:nvSpPr>
          <p:cNvPr id="14339" name="Rectangle 3"/>
          <p:cNvSpPr>
            <a:spLocks noGrp="1" noChangeArrowheads="1"/>
          </p:cNvSpPr>
          <p:nvPr>
            <p:ph type="dt" idx="1"/>
          </p:nvPr>
        </p:nvSpPr>
        <p:spPr bwMode="auto">
          <a:xfrm>
            <a:off x="4025900" y="0"/>
            <a:ext cx="3076575" cy="469900"/>
          </a:xfrm>
          <a:prstGeom prst="rect">
            <a:avLst/>
          </a:prstGeom>
          <a:noFill/>
          <a:ln w="9525">
            <a:noFill/>
            <a:miter lim="800000"/>
            <a:headEnd/>
            <a:tailEnd/>
          </a:ln>
          <a:effectLst/>
        </p:spPr>
        <p:txBody>
          <a:bodyPr vert="horz" wrap="square" lIns="94230" tIns="47115" rIns="94230" bIns="47115" numCol="1" anchor="t" anchorCtr="0" compatLnSpc="1">
            <a:prstTxWarp prst="textNoShape">
              <a:avLst/>
            </a:prstTxWarp>
          </a:bodyPr>
          <a:lstStyle>
            <a:lvl1pPr algn="r" defTabSz="941388">
              <a:defRPr sz="1200">
                <a:latin typeface="Times New Roman" pitchFamily="18" charset="0"/>
              </a:defRPr>
            </a:lvl1pPr>
          </a:lstStyle>
          <a:p>
            <a:pPr>
              <a:defRPr/>
            </a:pPr>
            <a:endParaRPr lang="en-US"/>
          </a:p>
        </p:txBody>
      </p:sp>
      <p:sp>
        <p:nvSpPr>
          <p:cNvPr id="59396" name="Rectangle 4"/>
          <p:cNvSpPr>
            <a:spLocks noGrp="1" noRot="1" noChangeAspect="1" noChangeArrowheads="1" noTextEdit="1"/>
          </p:cNvSpPr>
          <p:nvPr>
            <p:ph type="sldImg" idx="2"/>
          </p:nvPr>
        </p:nvSpPr>
        <p:spPr bwMode="auto">
          <a:xfrm>
            <a:off x="1204913" y="703263"/>
            <a:ext cx="4694237"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947738" y="4460875"/>
            <a:ext cx="5207000" cy="4224338"/>
          </a:xfrm>
          <a:prstGeom prst="rect">
            <a:avLst/>
          </a:prstGeom>
          <a:noFill/>
          <a:ln w="9525">
            <a:noFill/>
            <a:miter lim="800000"/>
            <a:headEnd/>
            <a:tailEnd/>
          </a:ln>
          <a:effectLst/>
        </p:spPr>
        <p:txBody>
          <a:bodyPr vert="horz" wrap="square" lIns="94230" tIns="47115" rIns="94230" bIns="471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918575"/>
            <a:ext cx="3078163" cy="469900"/>
          </a:xfrm>
          <a:prstGeom prst="rect">
            <a:avLst/>
          </a:prstGeom>
          <a:noFill/>
          <a:ln w="9525">
            <a:noFill/>
            <a:miter lim="800000"/>
            <a:headEnd/>
            <a:tailEnd/>
          </a:ln>
          <a:effectLst/>
        </p:spPr>
        <p:txBody>
          <a:bodyPr vert="horz" wrap="square" lIns="94230" tIns="47115" rIns="94230" bIns="47115" numCol="1" anchor="b" anchorCtr="0" compatLnSpc="1">
            <a:prstTxWarp prst="textNoShape">
              <a:avLst/>
            </a:prstTxWarp>
          </a:bodyPr>
          <a:lstStyle>
            <a:lvl1pPr defTabSz="941388">
              <a:defRPr sz="1200">
                <a:latin typeface="Times New Roman" pitchFamily="18" charset="0"/>
              </a:defRPr>
            </a:lvl1pPr>
          </a:lstStyle>
          <a:p>
            <a:pPr>
              <a:defRPr/>
            </a:pPr>
            <a:endParaRPr lang="en-US"/>
          </a:p>
        </p:txBody>
      </p:sp>
      <p:sp>
        <p:nvSpPr>
          <p:cNvPr id="14343" name="Rectangle 7"/>
          <p:cNvSpPr>
            <a:spLocks noGrp="1" noChangeArrowheads="1"/>
          </p:cNvSpPr>
          <p:nvPr>
            <p:ph type="sldNum" sz="quarter" idx="5"/>
          </p:nvPr>
        </p:nvSpPr>
        <p:spPr bwMode="auto">
          <a:xfrm>
            <a:off x="4025900" y="8918575"/>
            <a:ext cx="3076575" cy="469900"/>
          </a:xfrm>
          <a:prstGeom prst="rect">
            <a:avLst/>
          </a:prstGeom>
          <a:noFill/>
          <a:ln w="9525">
            <a:noFill/>
            <a:miter lim="800000"/>
            <a:headEnd/>
            <a:tailEnd/>
          </a:ln>
          <a:effectLst/>
        </p:spPr>
        <p:txBody>
          <a:bodyPr vert="horz" wrap="square" lIns="94230" tIns="47115" rIns="94230" bIns="47115" numCol="1" anchor="b" anchorCtr="0" compatLnSpc="1">
            <a:prstTxWarp prst="textNoShape">
              <a:avLst/>
            </a:prstTxWarp>
          </a:bodyPr>
          <a:lstStyle>
            <a:lvl1pPr algn="r" defTabSz="941388">
              <a:defRPr sz="1200">
                <a:latin typeface="Times New Roman" pitchFamily="18" charset="0"/>
              </a:defRPr>
            </a:lvl1pPr>
          </a:lstStyle>
          <a:p>
            <a:pPr>
              <a:defRPr/>
            </a:pPr>
            <a:fld id="{80E6573B-853E-436F-A042-DBFD20DF6B9A}" type="slidenum">
              <a:rPr lang="en-US"/>
              <a:pPr>
                <a:defRPr/>
              </a:pPr>
              <a:t>‹#›</a:t>
            </a:fld>
            <a:endParaRPr lang="en-US"/>
          </a:p>
        </p:txBody>
      </p:sp>
    </p:spTree>
    <p:extLst>
      <p:ext uri="{BB962C8B-B14F-4D97-AF65-F5344CB8AC3E}">
        <p14:creationId xmlns:p14="http://schemas.microsoft.com/office/powerpoint/2010/main" val="3450125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93" indent="-288958" eaLnBrk="0" hangingPunct="0">
              <a:spcBef>
                <a:spcPct val="30000"/>
              </a:spcBef>
              <a:defRPr sz="1200">
                <a:solidFill>
                  <a:schemeClr val="tx1"/>
                </a:solidFill>
                <a:latin typeface="Calibri" pitchFamily="34" charset="0"/>
              </a:defRPr>
            </a:lvl2pPr>
            <a:lvl3pPr marL="1155836" indent="-231167" eaLnBrk="0" hangingPunct="0">
              <a:spcBef>
                <a:spcPct val="30000"/>
              </a:spcBef>
              <a:defRPr sz="1200">
                <a:solidFill>
                  <a:schemeClr val="tx1"/>
                </a:solidFill>
                <a:latin typeface="Calibri" pitchFamily="34" charset="0"/>
              </a:defRPr>
            </a:lvl3pPr>
            <a:lvl4pPr marL="1618169" indent="-231167" eaLnBrk="0" hangingPunct="0">
              <a:spcBef>
                <a:spcPct val="30000"/>
              </a:spcBef>
              <a:defRPr sz="1200">
                <a:solidFill>
                  <a:schemeClr val="tx1"/>
                </a:solidFill>
                <a:latin typeface="Calibri" pitchFamily="34" charset="0"/>
              </a:defRPr>
            </a:lvl4pPr>
            <a:lvl5pPr marL="2080504" indent="-231167" eaLnBrk="0" hangingPunct="0">
              <a:spcBef>
                <a:spcPct val="30000"/>
              </a:spcBef>
              <a:defRPr sz="1200">
                <a:solidFill>
                  <a:schemeClr val="tx1"/>
                </a:solidFill>
                <a:latin typeface="Calibri" pitchFamily="34" charset="0"/>
              </a:defRPr>
            </a:lvl5pPr>
            <a:lvl6pPr marL="2542838" indent="-231167" eaLnBrk="0" fontAlgn="base" hangingPunct="0">
              <a:spcBef>
                <a:spcPct val="30000"/>
              </a:spcBef>
              <a:spcAft>
                <a:spcPct val="0"/>
              </a:spcAft>
              <a:defRPr sz="1200">
                <a:solidFill>
                  <a:schemeClr val="tx1"/>
                </a:solidFill>
                <a:latin typeface="Calibri" pitchFamily="34" charset="0"/>
              </a:defRPr>
            </a:lvl6pPr>
            <a:lvl7pPr marL="3005172" indent="-231167" eaLnBrk="0" fontAlgn="base" hangingPunct="0">
              <a:spcBef>
                <a:spcPct val="30000"/>
              </a:spcBef>
              <a:spcAft>
                <a:spcPct val="0"/>
              </a:spcAft>
              <a:defRPr sz="1200">
                <a:solidFill>
                  <a:schemeClr val="tx1"/>
                </a:solidFill>
                <a:latin typeface="Calibri" pitchFamily="34" charset="0"/>
              </a:defRPr>
            </a:lvl7pPr>
            <a:lvl8pPr marL="3467507" indent="-231167" eaLnBrk="0" fontAlgn="base" hangingPunct="0">
              <a:spcBef>
                <a:spcPct val="30000"/>
              </a:spcBef>
              <a:spcAft>
                <a:spcPct val="0"/>
              </a:spcAft>
              <a:defRPr sz="1200">
                <a:solidFill>
                  <a:schemeClr val="tx1"/>
                </a:solidFill>
                <a:latin typeface="Calibri" pitchFamily="34" charset="0"/>
              </a:defRPr>
            </a:lvl8pPr>
            <a:lvl9pPr marL="3929841" indent="-2311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EDA0A35-36DA-4724-BACF-6192F7380355}" type="slidenum">
              <a:rPr lang="en-US" altLang="en-US">
                <a:solidFill>
                  <a:prstClr val="black"/>
                </a:solidFill>
                <a:latin typeface="Arial" charset="0"/>
              </a:rPr>
              <a:pPr eaLnBrk="1" hangingPunct="1">
                <a:spcBef>
                  <a:spcPct val="0"/>
                </a:spcBef>
              </a:pPr>
              <a:t>1</a:t>
            </a:fld>
            <a:endParaRPr lang="en-US" altLang="en-US">
              <a:solidFill>
                <a:prstClr val="black"/>
              </a:solidFill>
              <a:latin typeface="Arial" charset="0"/>
            </a:endParaRPr>
          </a:p>
        </p:txBody>
      </p:sp>
      <p:sp>
        <p:nvSpPr>
          <p:cNvPr id="59397"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93" indent="-288958" eaLnBrk="0" hangingPunct="0">
              <a:spcBef>
                <a:spcPct val="30000"/>
              </a:spcBef>
              <a:defRPr sz="1200">
                <a:solidFill>
                  <a:schemeClr val="tx1"/>
                </a:solidFill>
                <a:latin typeface="Calibri" pitchFamily="34" charset="0"/>
              </a:defRPr>
            </a:lvl2pPr>
            <a:lvl3pPr marL="1155836" indent="-231167" eaLnBrk="0" hangingPunct="0">
              <a:spcBef>
                <a:spcPct val="30000"/>
              </a:spcBef>
              <a:defRPr sz="1200">
                <a:solidFill>
                  <a:schemeClr val="tx1"/>
                </a:solidFill>
                <a:latin typeface="Calibri" pitchFamily="34" charset="0"/>
              </a:defRPr>
            </a:lvl3pPr>
            <a:lvl4pPr marL="1618169" indent="-231167" eaLnBrk="0" hangingPunct="0">
              <a:spcBef>
                <a:spcPct val="30000"/>
              </a:spcBef>
              <a:defRPr sz="1200">
                <a:solidFill>
                  <a:schemeClr val="tx1"/>
                </a:solidFill>
                <a:latin typeface="Calibri" pitchFamily="34" charset="0"/>
              </a:defRPr>
            </a:lvl4pPr>
            <a:lvl5pPr marL="2080504" indent="-231167" eaLnBrk="0" hangingPunct="0">
              <a:spcBef>
                <a:spcPct val="30000"/>
              </a:spcBef>
              <a:defRPr sz="1200">
                <a:solidFill>
                  <a:schemeClr val="tx1"/>
                </a:solidFill>
                <a:latin typeface="Calibri" pitchFamily="34" charset="0"/>
              </a:defRPr>
            </a:lvl5pPr>
            <a:lvl6pPr marL="2542838" indent="-231167" eaLnBrk="0" fontAlgn="base" hangingPunct="0">
              <a:spcBef>
                <a:spcPct val="30000"/>
              </a:spcBef>
              <a:spcAft>
                <a:spcPct val="0"/>
              </a:spcAft>
              <a:defRPr sz="1200">
                <a:solidFill>
                  <a:schemeClr val="tx1"/>
                </a:solidFill>
                <a:latin typeface="Calibri" pitchFamily="34" charset="0"/>
              </a:defRPr>
            </a:lvl6pPr>
            <a:lvl7pPr marL="3005172" indent="-231167" eaLnBrk="0" fontAlgn="base" hangingPunct="0">
              <a:spcBef>
                <a:spcPct val="30000"/>
              </a:spcBef>
              <a:spcAft>
                <a:spcPct val="0"/>
              </a:spcAft>
              <a:defRPr sz="1200">
                <a:solidFill>
                  <a:schemeClr val="tx1"/>
                </a:solidFill>
                <a:latin typeface="Calibri" pitchFamily="34" charset="0"/>
              </a:defRPr>
            </a:lvl7pPr>
            <a:lvl8pPr marL="3467507" indent="-231167" eaLnBrk="0" fontAlgn="base" hangingPunct="0">
              <a:spcBef>
                <a:spcPct val="30000"/>
              </a:spcBef>
              <a:spcAft>
                <a:spcPct val="0"/>
              </a:spcAft>
              <a:defRPr sz="1200">
                <a:solidFill>
                  <a:schemeClr val="tx1"/>
                </a:solidFill>
                <a:latin typeface="Calibri" pitchFamily="34" charset="0"/>
              </a:defRPr>
            </a:lvl8pPr>
            <a:lvl9pPr marL="3929841" indent="-2311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solidFill>
                <a:prstClr val="black"/>
              </a:solidFill>
              <a:latin typeface="Arial" charset="0"/>
            </a:endParaRPr>
          </a:p>
        </p:txBody>
      </p:sp>
      <p:sp>
        <p:nvSpPr>
          <p:cNvPr id="59398"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93" indent="-288958" eaLnBrk="0" hangingPunct="0">
              <a:spcBef>
                <a:spcPct val="30000"/>
              </a:spcBef>
              <a:defRPr sz="1200">
                <a:solidFill>
                  <a:schemeClr val="tx1"/>
                </a:solidFill>
                <a:latin typeface="Calibri" pitchFamily="34" charset="0"/>
              </a:defRPr>
            </a:lvl2pPr>
            <a:lvl3pPr marL="1155836" indent="-231167" eaLnBrk="0" hangingPunct="0">
              <a:spcBef>
                <a:spcPct val="30000"/>
              </a:spcBef>
              <a:defRPr sz="1200">
                <a:solidFill>
                  <a:schemeClr val="tx1"/>
                </a:solidFill>
                <a:latin typeface="Calibri" pitchFamily="34" charset="0"/>
              </a:defRPr>
            </a:lvl3pPr>
            <a:lvl4pPr marL="1618169" indent="-231167" eaLnBrk="0" hangingPunct="0">
              <a:spcBef>
                <a:spcPct val="30000"/>
              </a:spcBef>
              <a:defRPr sz="1200">
                <a:solidFill>
                  <a:schemeClr val="tx1"/>
                </a:solidFill>
                <a:latin typeface="Calibri" pitchFamily="34" charset="0"/>
              </a:defRPr>
            </a:lvl4pPr>
            <a:lvl5pPr marL="2080504" indent="-231167" eaLnBrk="0" hangingPunct="0">
              <a:spcBef>
                <a:spcPct val="30000"/>
              </a:spcBef>
              <a:defRPr sz="1200">
                <a:solidFill>
                  <a:schemeClr val="tx1"/>
                </a:solidFill>
                <a:latin typeface="Calibri" pitchFamily="34" charset="0"/>
              </a:defRPr>
            </a:lvl5pPr>
            <a:lvl6pPr marL="2542838" indent="-231167" eaLnBrk="0" fontAlgn="base" hangingPunct="0">
              <a:spcBef>
                <a:spcPct val="30000"/>
              </a:spcBef>
              <a:spcAft>
                <a:spcPct val="0"/>
              </a:spcAft>
              <a:defRPr sz="1200">
                <a:solidFill>
                  <a:schemeClr val="tx1"/>
                </a:solidFill>
                <a:latin typeface="Calibri" pitchFamily="34" charset="0"/>
              </a:defRPr>
            </a:lvl6pPr>
            <a:lvl7pPr marL="3005172" indent="-231167" eaLnBrk="0" fontAlgn="base" hangingPunct="0">
              <a:spcBef>
                <a:spcPct val="30000"/>
              </a:spcBef>
              <a:spcAft>
                <a:spcPct val="0"/>
              </a:spcAft>
              <a:defRPr sz="1200">
                <a:solidFill>
                  <a:schemeClr val="tx1"/>
                </a:solidFill>
                <a:latin typeface="Calibri" pitchFamily="34" charset="0"/>
              </a:defRPr>
            </a:lvl7pPr>
            <a:lvl8pPr marL="3467507" indent="-231167" eaLnBrk="0" fontAlgn="base" hangingPunct="0">
              <a:spcBef>
                <a:spcPct val="30000"/>
              </a:spcBef>
              <a:spcAft>
                <a:spcPct val="0"/>
              </a:spcAft>
              <a:defRPr sz="1200">
                <a:solidFill>
                  <a:schemeClr val="tx1"/>
                </a:solidFill>
                <a:latin typeface="Calibri" pitchFamily="34" charset="0"/>
              </a:defRPr>
            </a:lvl8pPr>
            <a:lvl9pPr marL="3929841" indent="-231167"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solidFill>
                <a:prstClr val="black"/>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slide is to increase the perception of susceptibility regarding the chances of STI infection for those who are – or will be - sexually active.</a:t>
            </a:r>
          </a:p>
          <a:p>
            <a:r>
              <a:rPr lang="en-US" dirty="0" smtClean="0"/>
              <a:t>This picture and number comes from the capacity of the Rose Bowl. </a:t>
            </a:r>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11</a:t>
            </a:fld>
            <a:endParaRPr lang="en-US"/>
          </a:p>
        </p:txBody>
      </p:sp>
    </p:spTree>
    <p:extLst>
      <p:ext uri="{BB962C8B-B14F-4D97-AF65-F5344CB8AC3E}">
        <p14:creationId xmlns:p14="http://schemas.microsoft.com/office/powerpoint/2010/main" val="2697459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STIs usually happen to people who aren’t “clean”:  STI transmission has nothing to do with “cleanliness” or hygiene.  STIs are caused by germs (virus, bacteria, protozoa) which are often on, in, and under cells and membrane surfaces – they can’t be washed off.  </a:t>
            </a:r>
          </a:p>
          <a:p>
            <a:r>
              <a:rPr lang="en-US" altLang="en-US" dirty="0" smtClean="0"/>
              <a:t> </a:t>
            </a:r>
          </a:p>
          <a:p>
            <a:r>
              <a:rPr lang="en-US" altLang="en-US" dirty="0" smtClean="0"/>
              <a:t>One of every four sexually active teens will get an STI this year: TRUE  As covered previously, 1 out of 4 sexually active 15-19 year olds in California means approximately 375,000 teens getting a new STI infection every year. The 1:4 odds is an average for all teens having sex – including those who have sex only once and those who have sex several times within a year.  The more sex partners a person has within a year, the more the odds increase for getting infected with an STI.</a:t>
            </a:r>
          </a:p>
          <a:p>
            <a:endParaRPr lang="en-US" altLang="en-US" dirty="0" smtClean="0"/>
          </a:p>
          <a:p>
            <a:endParaRPr lang="en-US" altLang="en-US" dirty="0" smtClean="0"/>
          </a:p>
        </p:txBody>
      </p:sp>
      <p:sp>
        <p:nvSpPr>
          <p:cNvPr id="686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eaLnBrk="0" fontAlgn="base" hangingPunct="0">
              <a:spcBef>
                <a:spcPct val="30000"/>
              </a:spcBef>
              <a:spcAft>
                <a:spcPct val="0"/>
              </a:spcAft>
              <a:defRPr sz="1200">
                <a:solidFill>
                  <a:schemeClr val="tx1"/>
                </a:solidFill>
                <a:latin typeface="Calibri" pitchFamily="34" charset="0"/>
              </a:defRPr>
            </a:lvl6pPr>
            <a:lvl7pPr marL="3005084" indent="-231160" eaLnBrk="0" fontAlgn="base" hangingPunct="0">
              <a:spcBef>
                <a:spcPct val="30000"/>
              </a:spcBef>
              <a:spcAft>
                <a:spcPct val="0"/>
              </a:spcAft>
              <a:defRPr sz="1200">
                <a:solidFill>
                  <a:schemeClr val="tx1"/>
                </a:solidFill>
                <a:latin typeface="Calibri" pitchFamily="34" charset="0"/>
              </a:defRPr>
            </a:lvl7pPr>
            <a:lvl8pPr marL="3467405" indent="-231160" eaLnBrk="0" fontAlgn="base" hangingPunct="0">
              <a:spcBef>
                <a:spcPct val="30000"/>
              </a:spcBef>
              <a:spcAft>
                <a:spcPct val="0"/>
              </a:spcAft>
              <a:defRPr sz="1200">
                <a:solidFill>
                  <a:schemeClr val="tx1"/>
                </a:solidFill>
                <a:latin typeface="Calibri" pitchFamily="34" charset="0"/>
              </a:defRPr>
            </a:lvl8pPr>
            <a:lvl9pPr marL="3929725" indent="-23116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solidFill>
                <a:prstClr val="black"/>
              </a:solidFill>
              <a:latin typeface="Arial" pitchFamily="34" charset="0"/>
            </a:endParaRPr>
          </a:p>
        </p:txBody>
      </p:sp>
      <p:sp>
        <p:nvSpPr>
          <p:cNvPr id="6861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eaLnBrk="0" fontAlgn="base" hangingPunct="0">
              <a:spcBef>
                <a:spcPct val="30000"/>
              </a:spcBef>
              <a:spcAft>
                <a:spcPct val="0"/>
              </a:spcAft>
              <a:defRPr sz="1200">
                <a:solidFill>
                  <a:schemeClr val="tx1"/>
                </a:solidFill>
                <a:latin typeface="Calibri" pitchFamily="34" charset="0"/>
              </a:defRPr>
            </a:lvl6pPr>
            <a:lvl7pPr marL="3005084" indent="-231160" eaLnBrk="0" fontAlgn="base" hangingPunct="0">
              <a:spcBef>
                <a:spcPct val="30000"/>
              </a:spcBef>
              <a:spcAft>
                <a:spcPct val="0"/>
              </a:spcAft>
              <a:defRPr sz="1200">
                <a:solidFill>
                  <a:schemeClr val="tx1"/>
                </a:solidFill>
                <a:latin typeface="Calibri" pitchFamily="34" charset="0"/>
              </a:defRPr>
            </a:lvl7pPr>
            <a:lvl8pPr marL="3467405" indent="-231160" eaLnBrk="0" fontAlgn="base" hangingPunct="0">
              <a:spcBef>
                <a:spcPct val="30000"/>
              </a:spcBef>
              <a:spcAft>
                <a:spcPct val="0"/>
              </a:spcAft>
              <a:defRPr sz="1200">
                <a:solidFill>
                  <a:schemeClr val="tx1"/>
                </a:solidFill>
                <a:latin typeface="Calibri" pitchFamily="34" charset="0"/>
              </a:defRPr>
            </a:lvl8pPr>
            <a:lvl9pPr marL="3929725" indent="-23116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solidFill>
                <a:prstClr val="black"/>
              </a:solidFill>
              <a:latin typeface="Arial" pitchFamily="34" charset="0"/>
            </a:endParaRPr>
          </a:p>
        </p:txBody>
      </p:sp>
      <p:sp>
        <p:nvSpPr>
          <p:cNvPr id="6861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eaLnBrk="0" fontAlgn="base" hangingPunct="0">
              <a:spcBef>
                <a:spcPct val="30000"/>
              </a:spcBef>
              <a:spcAft>
                <a:spcPct val="0"/>
              </a:spcAft>
              <a:defRPr sz="1200">
                <a:solidFill>
                  <a:schemeClr val="tx1"/>
                </a:solidFill>
                <a:latin typeface="Calibri" pitchFamily="34" charset="0"/>
              </a:defRPr>
            </a:lvl6pPr>
            <a:lvl7pPr marL="3005084" indent="-231160" eaLnBrk="0" fontAlgn="base" hangingPunct="0">
              <a:spcBef>
                <a:spcPct val="30000"/>
              </a:spcBef>
              <a:spcAft>
                <a:spcPct val="0"/>
              </a:spcAft>
              <a:defRPr sz="1200">
                <a:solidFill>
                  <a:schemeClr val="tx1"/>
                </a:solidFill>
                <a:latin typeface="Calibri" pitchFamily="34" charset="0"/>
              </a:defRPr>
            </a:lvl7pPr>
            <a:lvl8pPr marL="3467405" indent="-231160" eaLnBrk="0" fontAlgn="base" hangingPunct="0">
              <a:spcBef>
                <a:spcPct val="30000"/>
              </a:spcBef>
              <a:spcAft>
                <a:spcPct val="0"/>
              </a:spcAft>
              <a:defRPr sz="1200">
                <a:solidFill>
                  <a:schemeClr val="tx1"/>
                </a:solidFill>
                <a:latin typeface="Calibri" pitchFamily="34" charset="0"/>
              </a:defRPr>
            </a:lvl8pPr>
            <a:lvl9pPr marL="3929725" indent="-23116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EB58966-1F58-436B-A5F6-465BFD42C006}" type="slidenum">
              <a:rPr lang="en-US" altLang="en-US" smtClean="0">
                <a:solidFill>
                  <a:prstClr val="black"/>
                </a:solidFill>
                <a:latin typeface="Arial" pitchFamily="34" charset="0"/>
              </a:rPr>
              <a:pPr eaLnBrk="1" hangingPunct="1">
                <a:spcBef>
                  <a:spcPct val="0"/>
                </a:spcBef>
              </a:pPr>
              <a:t>12</a:t>
            </a:fld>
            <a:endParaRPr lang="en-US" altLang="en-US" smtClean="0">
              <a:solidFill>
                <a:prstClr val="black"/>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r>
              <a:rPr lang="en-US" dirty="0" smtClean="0"/>
              <a:t>STIs can cause cancers, AIDS and death in both genders.</a:t>
            </a:r>
          </a:p>
          <a:p>
            <a:r>
              <a:rPr lang="en-US" dirty="0" smtClean="0"/>
              <a:t>If you have time, ask participants: “What can happen to a person who gets a STI and doesn’t get treatment?” </a:t>
            </a:r>
          </a:p>
          <a:p>
            <a:r>
              <a:rPr lang="en-US" dirty="0" smtClean="0"/>
              <a:t>If you have time, ask participants: “How would it affect their life?”</a:t>
            </a:r>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14</a:t>
            </a:fld>
            <a:endParaRPr lang="en-US"/>
          </a:p>
        </p:txBody>
      </p:sp>
    </p:spTree>
    <p:extLst>
      <p:ext uri="{BB962C8B-B14F-4D97-AF65-F5344CB8AC3E}">
        <p14:creationId xmlns:p14="http://schemas.microsoft.com/office/powerpoint/2010/main" val="1743750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a:t>
            </a:r>
          </a:p>
          <a:p>
            <a:r>
              <a:rPr lang="en-US" dirty="0" smtClean="0"/>
              <a:t>PID is a condition that can occur when a woman has untreated Chlamydia or gonorrhea. It can also cause chronic pain.</a:t>
            </a:r>
          </a:p>
          <a:p>
            <a:r>
              <a:rPr lang="en-US" dirty="0" smtClean="0"/>
              <a:t>Annual pap tests are important because they screen for cervical cancer.</a:t>
            </a:r>
          </a:p>
          <a:p>
            <a:r>
              <a:rPr lang="en-US" dirty="0" smtClean="0"/>
              <a:t>Chlamydia and gonorrhea can result in infertility if left untreated.</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15</a:t>
            </a:fld>
            <a:endParaRPr lang="en-US"/>
          </a:p>
        </p:txBody>
      </p:sp>
    </p:spTree>
    <p:extLst>
      <p:ext uri="{BB962C8B-B14F-4D97-AF65-F5344CB8AC3E}">
        <p14:creationId xmlns:p14="http://schemas.microsoft.com/office/powerpoint/2010/main" val="4035538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Key points:</a:t>
            </a:r>
          </a:p>
          <a:p>
            <a:r>
              <a:rPr lang="en-US" dirty="0" smtClean="0"/>
              <a:t>If a pregnant woman has an </a:t>
            </a:r>
            <a:r>
              <a:rPr lang="en-US" dirty="0" err="1" smtClean="0"/>
              <a:t>STi</a:t>
            </a:r>
            <a:r>
              <a:rPr lang="en-US" dirty="0" smtClean="0"/>
              <a:t>, her baby could end up with an infection, birth defect and or be stillborn</a:t>
            </a:r>
          </a:p>
          <a:p>
            <a:r>
              <a:rPr lang="en-US" dirty="0" smtClean="0"/>
              <a:t> In case you are asked…</a:t>
            </a:r>
          </a:p>
          <a:p>
            <a:r>
              <a:rPr lang="en-US" dirty="0" smtClean="0"/>
              <a:t>Chlamydia and gonorrhea can infect a newborn’s eyes during birth if the mother is infected and has not been treated.  </a:t>
            </a:r>
          </a:p>
          <a:p>
            <a:r>
              <a:rPr lang="en-US" dirty="0" smtClean="0"/>
              <a:t>Chlamydia can infect the nasal passages during birth if the mother is infected with Chlamydia.  This infection can spread to the baby’s lungs resulting in pneumonia.</a:t>
            </a:r>
          </a:p>
          <a:p>
            <a:r>
              <a:rPr lang="en-US" dirty="0" smtClean="0"/>
              <a:t>Herpes can enter a baby’s eyes during birth, move along the ocular nerve into the brain, causing inflammation of the lining of the brain (encephalitis) which can result in death. </a:t>
            </a:r>
          </a:p>
          <a:p>
            <a:r>
              <a:rPr lang="en-US" dirty="0" smtClean="0"/>
              <a:t>Syphilis can cross the placenta during fetal development and infect many tissues in the developing fetus, including the brain.  Sometimes the damage is so severe that the baby is stillborn.  </a:t>
            </a:r>
          </a:p>
          <a:p>
            <a:r>
              <a:rPr lang="en-US" dirty="0" smtClean="0"/>
              <a:t>HIV, herpes, and Hepatitis B and C can cause life-long chronic infections for newborns.</a:t>
            </a:r>
          </a:p>
          <a:p>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16</a:t>
            </a:fld>
            <a:endParaRPr lang="en-US"/>
          </a:p>
        </p:txBody>
      </p:sp>
    </p:spTree>
    <p:extLst>
      <p:ext uri="{BB962C8B-B14F-4D97-AF65-F5344CB8AC3E}">
        <p14:creationId xmlns:p14="http://schemas.microsoft.com/office/powerpoint/2010/main" val="3361504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we think of HIV as the most severe STI. It is important to note that having OTHER STIs can increase the chance of giving and getting HIV if exposed.</a:t>
            </a:r>
            <a:r>
              <a:rPr lang="en-US" baseline="0" dirty="0" smtClean="0"/>
              <a:t> </a:t>
            </a:r>
            <a:r>
              <a:rPr lang="en-US" dirty="0" smtClean="0"/>
              <a:t>This is another important reason that sexually active persons should get regularly tested for STIs.</a:t>
            </a:r>
          </a:p>
          <a:p>
            <a:r>
              <a:rPr lang="en-US" dirty="0" smtClean="0"/>
              <a:t> </a:t>
            </a:r>
          </a:p>
          <a:p>
            <a:r>
              <a:rPr lang="en-US" dirty="0" smtClean="0"/>
              <a:t>Syphilis and herpes sores (lesions) are open doors for HIV to enter the body or exit the body.  </a:t>
            </a:r>
          </a:p>
          <a:p>
            <a:r>
              <a:rPr lang="en-US" dirty="0" smtClean="0"/>
              <a:t>All STI infections trigger an immune response that results in a great increase in white blood cells at the site of infection.  Although these white blood cells actually are fighting the STI infection, they also are the target cells for HIV.  </a:t>
            </a:r>
          </a:p>
          <a:p>
            <a:r>
              <a:rPr lang="en-US" dirty="0" smtClean="0"/>
              <a:t>STI infection results in more target cells for HIV to infect at the site of an STI infection – significantly increasing the chances for HIV infection to occur IF the person with the STI is exposed to HIV. </a:t>
            </a:r>
          </a:p>
          <a:p>
            <a:r>
              <a:rPr lang="en-US" dirty="0" smtClean="0"/>
              <a:t>If a person with HIV also gets infected with an STI, that person is more likely to transmit HIV to a sex partner if the STI goes untreated.  </a:t>
            </a:r>
          </a:p>
          <a:p>
            <a:r>
              <a:rPr lang="en-US" dirty="0" smtClean="0"/>
              <a:t>When the immune system “activates” white blood cell production (to fight the STI), it may also stimulate HIV-infected white blood cells to replicate themselves.  Many of the newly produced white blood cells will also be HIV infected – and many of those cells will release HIV into the blood, semen, or vaginal secretions of the infected person.  This makes this dually-infected person much more infectious to others for HIV.</a:t>
            </a:r>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17</a:t>
            </a:fld>
            <a:endParaRPr lang="en-US"/>
          </a:p>
        </p:txBody>
      </p:sp>
    </p:spTree>
    <p:extLst>
      <p:ext uri="{BB962C8B-B14F-4D97-AF65-F5344CB8AC3E}">
        <p14:creationId xmlns:p14="http://schemas.microsoft.com/office/powerpoint/2010/main" val="1744318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Herpes and HIV are incurable life-long infections:  TRUE   </a:t>
            </a: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human immune system is not able to rid the body of either herpes or HIV.  That means that all people infected with herpes and HIV are capable of transmitting these viruses to others throughout their lives – even if they have no signs or symptoms.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8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endParaRPr kumimoji="0" 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There are treatments that can help with the symptoms of herpes and HIV; the treatments can also reduce the chances of spreading the infection to other people.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endParaRPr kumimoji="0" lang="en-US" sz="11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There are vaccines for HPV and Hepatitis B so these can be prevented if the vaccine is administered prior to infection by these two STIs.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Several STIs increase the chances for HIV </a:t>
            </a:r>
            <a:r>
              <a:rPr kumimoji="0" lang="en-US" sz="1200" b="1" i="0" u="sng" strike="noStrike" kern="1200" cap="none" spc="0" normalizeH="0" baseline="0" noProof="0" dirty="0" smtClean="0">
                <a:ln>
                  <a:noFill/>
                </a:ln>
                <a:solidFill>
                  <a:srgbClr val="000000"/>
                </a:solidFill>
                <a:effectLst/>
                <a:uLnTx/>
                <a:uFillTx/>
                <a:latin typeface="Times New Roman" pitchFamily="18" charset="0"/>
                <a:ea typeface="+mn-ea"/>
                <a:cs typeface="+mn-cs"/>
              </a:rPr>
              <a:t>transmission</a:t>
            </a:r>
            <a:r>
              <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and HIV </a:t>
            </a:r>
            <a:r>
              <a:rPr kumimoji="0" lang="en-US" sz="1200" b="1" i="0" u="sng" strike="noStrike" kern="1200" cap="none" spc="0" normalizeH="0" baseline="0" noProof="0" dirty="0" smtClean="0">
                <a:ln>
                  <a:noFill/>
                </a:ln>
                <a:solidFill>
                  <a:srgbClr val="000000"/>
                </a:solidFill>
                <a:effectLst/>
                <a:uLnTx/>
                <a:uFillTx/>
                <a:latin typeface="Times New Roman" pitchFamily="18" charset="0"/>
                <a:ea typeface="+mn-ea"/>
                <a:cs typeface="+mn-cs"/>
              </a:rPr>
              <a:t>infection</a:t>
            </a:r>
            <a:r>
              <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TRUE</a:t>
            </a: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Herpes, </a:t>
            </a:r>
            <a:r>
              <a:rPr kumimoji="0" 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trichomoniasis</a:t>
            </a: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sz="12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Trich</a:t>
            </a: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Chlamydia, gonorrhea, and syphilis all increase the chances for </a:t>
            </a:r>
            <a:r>
              <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getting</a:t>
            </a: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a:t>
            </a:r>
            <a:r>
              <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giving</a:t>
            </a: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HIV by as much as five times.  This is due to the increase in white blood cells at the site of STI infections (remember, HIV invades and multiplies </a:t>
            </a:r>
            <a:r>
              <a:rPr kumimoji="0" lang="en-US" sz="1200" b="0" i="1" u="none" strike="noStrike" kern="1200" cap="none" spc="0" normalizeH="0" baseline="0" noProof="0" dirty="0" smtClean="0">
                <a:ln>
                  <a:noFill/>
                </a:ln>
                <a:solidFill>
                  <a:srgbClr val="000000"/>
                </a:solidFill>
                <a:effectLst/>
                <a:uLnTx/>
                <a:uFillTx/>
                <a:latin typeface="Times New Roman" pitchFamily="18" charset="0"/>
                <a:ea typeface="+mn-ea"/>
                <a:cs typeface="+mn-cs"/>
              </a:rPr>
              <a:t>inside</a:t>
            </a: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white blood cells) and because these STIs can make it easier for HIV to reach the white blood cells.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Infections, birth defects, still birth can result from STIs:  TRUE  </a:t>
            </a: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Infertility</a:t>
            </a: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a:t>
            </a:r>
            <a:r>
              <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chronic pain</a:t>
            </a: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can be a consequence of pelvic inflammatory disease (PID). PID can be the result of untreated Chlamydia or gonorrhea infections in women.</a:t>
            </a: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Birth defects</a:t>
            </a: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can occur when a developing fetus gets syphilis from its pregnant mother</a:t>
            </a:r>
          </a:p>
          <a:p>
            <a:pPr marL="457200" marR="0" lvl="1"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Times New Roman" pitchFamily="18" charset="0"/>
                <a:ea typeface="+mn-ea"/>
                <a:cs typeface="+mn-cs"/>
              </a:rPr>
              <a:t>Still birth</a:t>
            </a: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 baby can be born dead as a result of the mother having an STI like syphilis</a:t>
            </a:r>
          </a:p>
          <a:p>
            <a:pPr marL="228600" marR="0" lvl="0" indent="-228600" algn="l" defTabSz="914400" rtl="0" eaLnBrk="1" fontAlgn="base" latinLnBrk="0" hangingPunct="1">
              <a:lnSpc>
                <a:spcPct val="100000"/>
              </a:lnSpc>
              <a:spcBef>
                <a:spcPct val="30000"/>
              </a:spcBef>
              <a:spcAft>
                <a:spcPct val="0"/>
              </a:spcAft>
              <a:buClrTx/>
              <a:buSzTx/>
              <a:buFontTx/>
              <a:buChar char="•"/>
              <a:tabLst/>
              <a:defRPr/>
            </a:pP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endParaRPr lang="en-US" altLang="en-US" dirty="0" smtClean="0"/>
          </a:p>
        </p:txBody>
      </p:sp>
      <p:sp>
        <p:nvSpPr>
          <p:cNvPr id="686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eaLnBrk="0" fontAlgn="base" hangingPunct="0">
              <a:spcBef>
                <a:spcPct val="30000"/>
              </a:spcBef>
              <a:spcAft>
                <a:spcPct val="0"/>
              </a:spcAft>
              <a:defRPr sz="1200">
                <a:solidFill>
                  <a:schemeClr val="tx1"/>
                </a:solidFill>
                <a:latin typeface="Calibri" pitchFamily="34" charset="0"/>
              </a:defRPr>
            </a:lvl6pPr>
            <a:lvl7pPr marL="3005084" indent="-231160" eaLnBrk="0" fontAlgn="base" hangingPunct="0">
              <a:spcBef>
                <a:spcPct val="30000"/>
              </a:spcBef>
              <a:spcAft>
                <a:spcPct val="0"/>
              </a:spcAft>
              <a:defRPr sz="1200">
                <a:solidFill>
                  <a:schemeClr val="tx1"/>
                </a:solidFill>
                <a:latin typeface="Calibri" pitchFamily="34" charset="0"/>
              </a:defRPr>
            </a:lvl7pPr>
            <a:lvl8pPr marL="3467405" indent="-231160" eaLnBrk="0" fontAlgn="base" hangingPunct="0">
              <a:spcBef>
                <a:spcPct val="30000"/>
              </a:spcBef>
              <a:spcAft>
                <a:spcPct val="0"/>
              </a:spcAft>
              <a:defRPr sz="1200">
                <a:solidFill>
                  <a:schemeClr val="tx1"/>
                </a:solidFill>
                <a:latin typeface="Calibri" pitchFamily="34" charset="0"/>
              </a:defRPr>
            </a:lvl8pPr>
            <a:lvl9pPr marL="3929725" indent="-23116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solidFill>
                <a:prstClr val="black"/>
              </a:solidFill>
              <a:latin typeface="Arial" pitchFamily="34" charset="0"/>
            </a:endParaRPr>
          </a:p>
        </p:txBody>
      </p:sp>
      <p:sp>
        <p:nvSpPr>
          <p:cNvPr id="6861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eaLnBrk="0" fontAlgn="base" hangingPunct="0">
              <a:spcBef>
                <a:spcPct val="30000"/>
              </a:spcBef>
              <a:spcAft>
                <a:spcPct val="0"/>
              </a:spcAft>
              <a:defRPr sz="1200">
                <a:solidFill>
                  <a:schemeClr val="tx1"/>
                </a:solidFill>
                <a:latin typeface="Calibri" pitchFamily="34" charset="0"/>
              </a:defRPr>
            </a:lvl6pPr>
            <a:lvl7pPr marL="3005084" indent="-231160" eaLnBrk="0" fontAlgn="base" hangingPunct="0">
              <a:spcBef>
                <a:spcPct val="30000"/>
              </a:spcBef>
              <a:spcAft>
                <a:spcPct val="0"/>
              </a:spcAft>
              <a:defRPr sz="1200">
                <a:solidFill>
                  <a:schemeClr val="tx1"/>
                </a:solidFill>
                <a:latin typeface="Calibri" pitchFamily="34" charset="0"/>
              </a:defRPr>
            </a:lvl7pPr>
            <a:lvl8pPr marL="3467405" indent="-231160" eaLnBrk="0" fontAlgn="base" hangingPunct="0">
              <a:spcBef>
                <a:spcPct val="30000"/>
              </a:spcBef>
              <a:spcAft>
                <a:spcPct val="0"/>
              </a:spcAft>
              <a:defRPr sz="1200">
                <a:solidFill>
                  <a:schemeClr val="tx1"/>
                </a:solidFill>
                <a:latin typeface="Calibri" pitchFamily="34" charset="0"/>
              </a:defRPr>
            </a:lvl8pPr>
            <a:lvl9pPr marL="3929725" indent="-23116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solidFill>
                <a:prstClr val="black"/>
              </a:solidFill>
              <a:latin typeface="Arial" pitchFamily="34" charset="0"/>
            </a:endParaRPr>
          </a:p>
        </p:txBody>
      </p:sp>
      <p:sp>
        <p:nvSpPr>
          <p:cNvPr id="6861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eaLnBrk="0" fontAlgn="base" hangingPunct="0">
              <a:spcBef>
                <a:spcPct val="30000"/>
              </a:spcBef>
              <a:spcAft>
                <a:spcPct val="0"/>
              </a:spcAft>
              <a:defRPr sz="1200">
                <a:solidFill>
                  <a:schemeClr val="tx1"/>
                </a:solidFill>
                <a:latin typeface="Calibri" pitchFamily="34" charset="0"/>
              </a:defRPr>
            </a:lvl6pPr>
            <a:lvl7pPr marL="3005084" indent="-231160" eaLnBrk="0" fontAlgn="base" hangingPunct="0">
              <a:spcBef>
                <a:spcPct val="30000"/>
              </a:spcBef>
              <a:spcAft>
                <a:spcPct val="0"/>
              </a:spcAft>
              <a:defRPr sz="1200">
                <a:solidFill>
                  <a:schemeClr val="tx1"/>
                </a:solidFill>
                <a:latin typeface="Calibri" pitchFamily="34" charset="0"/>
              </a:defRPr>
            </a:lvl7pPr>
            <a:lvl8pPr marL="3467405" indent="-231160" eaLnBrk="0" fontAlgn="base" hangingPunct="0">
              <a:spcBef>
                <a:spcPct val="30000"/>
              </a:spcBef>
              <a:spcAft>
                <a:spcPct val="0"/>
              </a:spcAft>
              <a:defRPr sz="1200">
                <a:solidFill>
                  <a:schemeClr val="tx1"/>
                </a:solidFill>
                <a:latin typeface="Calibri" pitchFamily="34" charset="0"/>
              </a:defRPr>
            </a:lvl8pPr>
            <a:lvl9pPr marL="3929725" indent="-23116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EB58966-1F58-436B-A5F6-465BFD42C006}" type="slidenum">
              <a:rPr lang="en-US" altLang="en-US" smtClean="0">
                <a:solidFill>
                  <a:prstClr val="black"/>
                </a:solidFill>
                <a:latin typeface="Arial" pitchFamily="34" charset="0"/>
              </a:rPr>
              <a:pPr eaLnBrk="1" hangingPunct="1">
                <a:spcBef>
                  <a:spcPct val="0"/>
                </a:spcBef>
              </a:pPr>
              <a:t>18</a:t>
            </a:fld>
            <a:endParaRPr lang="en-US" altLang="en-US" smtClean="0">
              <a:solidFill>
                <a:prstClr val="black"/>
              </a:solidFill>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r>
              <a:rPr lang="en-US" dirty="0" smtClean="0"/>
              <a:t>Transmission is divided into two main categories: fluids and direct contact.</a:t>
            </a:r>
          </a:p>
          <a:p>
            <a:r>
              <a:rPr lang="en-US" dirty="0" smtClean="0"/>
              <a:t>It’s important to remember that there are multiple modes of transmission of STIs. We cannot assume that there is only fluid-based transmission without skin-to-skin contact. </a:t>
            </a:r>
          </a:p>
          <a:p>
            <a:r>
              <a:rPr lang="en-US" dirty="0" smtClean="0"/>
              <a:t>The best way to avoid STIs is to abstain from risk behaviors or use a condom.</a:t>
            </a:r>
          </a:p>
          <a:p>
            <a:r>
              <a:rPr lang="en-US" dirty="0" smtClean="0"/>
              <a:t>Avoid getting too detailed about the modes of transmission to avoid uncommon “what if” scenarios.  It is better to stick to the main modes that include the types of fluids exchanged or the touching of body parts (i.e. genitals, mouth and other mucous membranes)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19</a:t>
            </a:fld>
            <a:endParaRPr lang="en-US"/>
          </a:p>
        </p:txBody>
      </p:sp>
    </p:spTree>
    <p:extLst>
      <p:ext uri="{BB962C8B-B14F-4D97-AF65-F5344CB8AC3E}">
        <p14:creationId xmlns:p14="http://schemas.microsoft.com/office/powerpoint/2010/main" val="3657189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Fluids include:</a:t>
            </a:r>
          </a:p>
          <a:p>
            <a:r>
              <a:rPr lang="en-US" dirty="0" smtClean="0"/>
              <a:t>Vaginal fluids: what comes out of women</a:t>
            </a:r>
          </a:p>
          <a:p>
            <a:r>
              <a:rPr lang="en-US" dirty="0" smtClean="0"/>
              <a:t>Pre-ejaculate: what comes out of a man</a:t>
            </a:r>
          </a:p>
          <a:p>
            <a:r>
              <a:rPr lang="en-US" dirty="0" smtClean="0"/>
              <a:t>Semen: what comes out of a man</a:t>
            </a:r>
          </a:p>
          <a:p>
            <a:r>
              <a:rPr lang="en-US" dirty="0" smtClean="0"/>
              <a:t>Discharge (i.e. pus from an infection): what comes out of men &amp; women </a:t>
            </a:r>
          </a:p>
          <a:p>
            <a:r>
              <a:rPr lang="en-US" dirty="0" smtClean="0"/>
              <a:t>Blood: from men &amp; women</a:t>
            </a:r>
          </a:p>
          <a:p>
            <a:r>
              <a:rPr lang="en-US" dirty="0" smtClean="0"/>
              <a:t> </a:t>
            </a:r>
          </a:p>
          <a:p>
            <a:r>
              <a:rPr lang="en-US" dirty="0" smtClean="0"/>
              <a:t>STI transmission simplified into two main categories:</a:t>
            </a:r>
          </a:p>
          <a:p>
            <a:r>
              <a:rPr lang="en-US" dirty="0" smtClean="0"/>
              <a:t>Exchange of infected fluids</a:t>
            </a:r>
          </a:p>
          <a:p>
            <a:r>
              <a:rPr lang="en-US" dirty="0" smtClean="0"/>
              <a:t>Direct contact through naked genital to genital rubbing. </a:t>
            </a:r>
          </a:p>
          <a:p>
            <a:r>
              <a:rPr lang="en-US" dirty="0" smtClean="0"/>
              <a:t> </a:t>
            </a:r>
          </a:p>
          <a:p>
            <a:r>
              <a:rPr lang="en-US" dirty="0" smtClean="0"/>
              <a:t>Exchange of infected sexual fluids (i.e. vaginal fluids, semen, and possibly pre-semen): </a:t>
            </a:r>
          </a:p>
          <a:p>
            <a:r>
              <a:rPr lang="en-US" dirty="0" smtClean="0"/>
              <a:t>STIs transmitted through blood are HIV, </a:t>
            </a:r>
            <a:r>
              <a:rPr lang="en-US" dirty="0" err="1" smtClean="0"/>
              <a:t>Hep</a:t>
            </a:r>
            <a:r>
              <a:rPr lang="en-US" dirty="0" smtClean="0"/>
              <a:t> B, and </a:t>
            </a:r>
            <a:r>
              <a:rPr lang="en-US" dirty="0" err="1" smtClean="0"/>
              <a:t>Hep</a:t>
            </a:r>
            <a:r>
              <a:rPr lang="en-US" dirty="0" smtClean="0"/>
              <a:t> C.</a:t>
            </a:r>
          </a:p>
          <a:p>
            <a:r>
              <a:rPr lang="en-US" dirty="0" smtClean="0"/>
              <a:t>STIs transmitted through semen, vaginal fluids, or infectious discharge (pus) are Trichomonas, Chlamydia, gonorrhea, HIV, and </a:t>
            </a:r>
            <a:r>
              <a:rPr lang="en-US" dirty="0" err="1" smtClean="0"/>
              <a:t>Hep</a:t>
            </a:r>
            <a:r>
              <a:rPr lang="en-US" dirty="0" smtClean="0"/>
              <a:t> B.  </a:t>
            </a:r>
          </a:p>
          <a:p>
            <a:r>
              <a:rPr lang="en-US" dirty="0" smtClean="0"/>
              <a:t>HIV and  </a:t>
            </a:r>
            <a:r>
              <a:rPr lang="en-US" dirty="0" err="1" smtClean="0"/>
              <a:t>Hep</a:t>
            </a:r>
            <a:r>
              <a:rPr lang="en-US" dirty="0" smtClean="0"/>
              <a:t> B may also be transmitted via pre-semen.</a:t>
            </a:r>
          </a:p>
          <a:p>
            <a:r>
              <a:rPr lang="en-US" dirty="0" smtClean="0"/>
              <a:t>It’s incredibly difficult to separate transmission that occurs with fluid exchange and that which occurs with naked genital to genital rubbing; sex with fluids very often involves skin contact as well.</a:t>
            </a:r>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20</a:t>
            </a:fld>
            <a:endParaRPr lang="en-US"/>
          </a:p>
        </p:txBody>
      </p:sp>
    </p:spTree>
    <p:extLst>
      <p:ext uri="{BB962C8B-B14F-4D97-AF65-F5344CB8AC3E}">
        <p14:creationId xmlns:p14="http://schemas.microsoft.com/office/powerpoint/2010/main" val="2229461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contact with open sore or infected tissue:</a:t>
            </a:r>
          </a:p>
          <a:p>
            <a:r>
              <a:rPr lang="en-US" dirty="0" smtClean="0"/>
              <a:t>The common direct contact STIs are HPV, herpes, and syphilis.</a:t>
            </a:r>
          </a:p>
          <a:p>
            <a:r>
              <a:rPr lang="en-US" dirty="0" smtClean="0"/>
              <a:t>Direct contact can be oral, anal, vaginal sex as well as intimate sexual activities that involve intimate sexual rubbing or grinding – sometimes called “dry humping”.  </a:t>
            </a:r>
          </a:p>
          <a:p>
            <a:r>
              <a:rPr lang="en-US" dirty="0" smtClean="0"/>
              <a:t>Infected tissue or skin is not always visible; herpes is often transmitted when there are no visible signs or symptoms while the virus is shedding from the skin. </a:t>
            </a:r>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21</a:t>
            </a:fld>
            <a:endParaRPr lang="en-US"/>
          </a:p>
        </p:txBody>
      </p:sp>
    </p:spTree>
    <p:extLst>
      <p:ext uri="{BB962C8B-B14F-4D97-AF65-F5344CB8AC3E}">
        <p14:creationId xmlns:p14="http://schemas.microsoft.com/office/powerpoint/2010/main" val="401058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br>
              <a:rPr lang="en-US" dirty="0" smtClean="0"/>
            </a:br>
            <a:r>
              <a:rPr lang="en-US" dirty="0" smtClean="0"/>
              <a:t>1. </a:t>
            </a:r>
            <a:r>
              <a:rPr lang="en-US" smtClean="0"/>
              <a:t>Centers </a:t>
            </a:r>
            <a:r>
              <a:rPr lang="en-US" dirty="0" smtClean="0"/>
              <a:t>for Disease Control and Prevention. Sexually Transmitted Disease Surveillance 2015. Atlanta: U.S. Department of Health and Human Services; 2016. Available at https://www.cdc.gov/std/stats.</a:t>
            </a:r>
          </a:p>
          <a:p>
            <a:r>
              <a:rPr lang="en-US" dirty="0" smtClean="0"/>
              <a:t>2015 numbers</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2</a:t>
            </a:fld>
            <a:endParaRPr lang="en-US"/>
          </a:p>
        </p:txBody>
      </p:sp>
    </p:spTree>
    <p:extLst>
      <p:ext uri="{BB962C8B-B14F-4D97-AF65-F5344CB8AC3E}">
        <p14:creationId xmlns:p14="http://schemas.microsoft.com/office/powerpoint/2010/main" val="1968898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r>
              <a:rPr lang="en-US" dirty="0" smtClean="0"/>
              <a:t>Prevention implies the </a:t>
            </a:r>
            <a:r>
              <a:rPr lang="en-US" u="sng" dirty="0" smtClean="0"/>
              <a:t>elimination</a:t>
            </a:r>
            <a:r>
              <a:rPr lang="en-US" dirty="0" smtClean="0"/>
              <a:t> of all risk.  The only way to guarantee removal of all risk is to not have intimate sexual contact, also known as sexual abstinence.</a:t>
            </a:r>
          </a:p>
          <a:p>
            <a:r>
              <a:rPr lang="en-US" dirty="0" smtClean="0"/>
              <a:t>Risk reduction is about </a:t>
            </a:r>
            <a:r>
              <a:rPr lang="en-US" u="sng" dirty="0" smtClean="0"/>
              <a:t>lowering the chances </a:t>
            </a:r>
            <a:r>
              <a:rPr lang="en-US" dirty="0" smtClean="0"/>
              <a:t>of STI/HIV transmission. </a:t>
            </a:r>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3657189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r>
              <a:rPr lang="en-US" dirty="0" smtClean="0"/>
              <a:t>Abstinence is the only way to truly prevent STIs; everything else is risk reduction (there are some risks). </a:t>
            </a:r>
          </a:p>
          <a:p>
            <a:r>
              <a:rPr lang="en-US" dirty="0" smtClean="0"/>
              <a:t>About half of all high school students have never had intimate sexual contact; many teens are choosing abstinence.  </a:t>
            </a:r>
          </a:p>
          <a:p>
            <a:r>
              <a:rPr lang="en-US" dirty="0" smtClean="0"/>
              <a:t>If you have time, you could ask “What does ‘abstinence’ mean to you?” “Is sexual abstinence a realistic option for teenagers?</a:t>
            </a:r>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23</a:t>
            </a:fld>
            <a:endParaRPr lang="en-US"/>
          </a:p>
        </p:txBody>
      </p:sp>
    </p:spTree>
    <p:extLst>
      <p:ext uri="{BB962C8B-B14F-4D97-AF65-F5344CB8AC3E}">
        <p14:creationId xmlns:p14="http://schemas.microsoft.com/office/powerpoint/2010/main" val="2469913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r>
              <a:rPr lang="en-US" dirty="0" smtClean="0"/>
              <a:t>Point out that this option works if partners have good communication skills, equal power in the relationship, and a basic level of shared trust and honesty.</a:t>
            </a:r>
          </a:p>
          <a:p>
            <a:r>
              <a:rPr lang="en-US" dirty="0" smtClean="0"/>
              <a:t>Talking about sex and relationships is a SKILL and it has to be practiced. </a:t>
            </a:r>
          </a:p>
          <a:p>
            <a:endParaRPr lang="en-US" dirty="0" smtClean="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24</a:t>
            </a:fld>
            <a:endParaRPr lang="en-US"/>
          </a:p>
        </p:txBody>
      </p:sp>
    </p:spTree>
    <p:extLst>
      <p:ext uri="{BB962C8B-B14F-4D97-AF65-F5344CB8AC3E}">
        <p14:creationId xmlns:p14="http://schemas.microsoft.com/office/powerpoint/2010/main" val="295479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r>
              <a:rPr lang="en-US" dirty="0" smtClean="0"/>
              <a:t>Ask the group “When would you suggest that someone talk about protection from STIs with a sexual partner?” (Answer should be BEFORE getting in a sexual situation).</a:t>
            </a:r>
          </a:p>
          <a:p>
            <a:r>
              <a:rPr lang="en-US" dirty="0" smtClean="0"/>
              <a:t>Being under the influence of drugs or alcohol can affect sexual decision making; sex under the influence can prevent someone from using condoms correctly (or at all).</a:t>
            </a:r>
          </a:p>
          <a:p>
            <a:r>
              <a:rPr lang="en-US" dirty="0" smtClean="0"/>
              <a:t>DEMONSTRATE proper condom use if allowed (see appendix for activities).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25</a:t>
            </a:fld>
            <a:endParaRPr lang="en-US"/>
          </a:p>
        </p:txBody>
      </p:sp>
    </p:spTree>
    <p:extLst>
      <p:ext uri="{BB962C8B-B14F-4D97-AF65-F5344CB8AC3E}">
        <p14:creationId xmlns:p14="http://schemas.microsoft.com/office/powerpoint/2010/main" val="2483700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r>
              <a:rPr lang="en-US" dirty="0" smtClean="0"/>
              <a:t>Hormonal contraceptive methods (the Pill, the Patch and the Shot) DO NOT provide ANY protection against STIs.</a:t>
            </a:r>
          </a:p>
          <a:p>
            <a:r>
              <a:rPr lang="en-US" dirty="0" smtClean="0"/>
              <a:t>If someone decides to have sex, they should use condoms in addition to any hormonal contraception for STI and pregnancy prevention.</a:t>
            </a:r>
          </a:p>
          <a:p>
            <a:r>
              <a:rPr lang="en-US" dirty="0" smtClean="0"/>
              <a:t>Some teens have sex with people of the same gender; they may not be at risk for pregnancy but they are still at risk of acquiring and transmitting STIs.</a:t>
            </a:r>
          </a:p>
          <a:p>
            <a:r>
              <a:rPr lang="en-US" dirty="0" smtClean="0"/>
              <a:t>Many people think that pregnancy prevention equates STI prevention; this is not the case. Condoms are the only method which provides both types of protection. Hormonal birth control alone offers no protection against STIs.</a:t>
            </a:r>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26</a:t>
            </a:fld>
            <a:endParaRPr lang="en-US"/>
          </a:p>
        </p:txBody>
      </p:sp>
    </p:spTree>
    <p:extLst>
      <p:ext uri="{BB962C8B-B14F-4D97-AF65-F5344CB8AC3E}">
        <p14:creationId xmlns:p14="http://schemas.microsoft.com/office/powerpoint/2010/main" val="4029291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r>
              <a:rPr lang="en-US" dirty="0" smtClean="0"/>
              <a:t>People in a sexual partnership who only have one partner have reduced the risk of getting an STI. The risk is further reduced if their partner has no other partners. </a:t>
            </a:r>
          </a:p>
          <a:p>
            <a:r>
              <a:rPr lang="en-US" dirty="0" smtClean="0"/>
              <a:t>If you have time, you can ask “Realistically, how would you know for sure that your partner does not have an STI infection—or another sex partner?”</a:t>
            </a:r>
          </a:p>
          <a:p>
            <a:r>
              <a:rPr lang="en-US" dirty="0" smtClean="0"/>
              <a:t>Getting tested with a partner is important to prevent infection.</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27</a:t>
            </a:fld>
            <a:endParaRPr lang="en-US"/>
          </a:p>
        </p:txBody>
      </p:sp>
    </p:spTree>
    <p:extLst>
      <p:ext uri="{BB962C8B-B14F-4D97-AF65-F5344CB8AC3E}">
        <p14:creationId xmlns:p14="http://schemas.microsoft.com/office/powerpoint/2010/main" val="3207993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replicates a sexual network. It shows that even someone in a monogamous relationship (“you”) can be exposed to a whole sexual network through one single partner. </a:t>
            </a:r>
          </a:p>
          <a:p>
            <a:r>
              <a:rPr lang="en-US" dirty="0" smtClean="0"/>
              <a:t>Anyone who is a color other than light blue is infected with an STI. </a:t>
            </a:r>
          </a:p>
          <a:p>
            <a:r>
              <a:rPr lang="en-US" dirty="0" smtClean="0"/>
              <a:t>This slide should be used to reaffirm the need for risk-reduction methods (i.e. male or female condoms) as well as testing for STIs, even within monogamous partnerships.</a:t>
            </a:r>
          </a:p>
          <a:p>
            <a:r>
              <a:rPr lang="en-US" dirty="0" smtClean="0"/>
              <a:t> </a:t>
            </a:r>
          </a:p>
          <a:p>
            <a:r>
              <a:rPr lang="en-US" dirty="0" smtClean="0"/>
              <a:t>In the diagram above, the solid arrows represent transmission of an STI between sex partners. The dotted lines indicate sexual contact – but no STI transmission.  Anyone who has a color other than light blue (yellow, red, brown) is infected with an STI.  Notice that some people with STIs do not always transmit the STI to a sex partner with each sexual encounter – but clearly the more often one is exposed to a partner with an STI, the more likely that he/she will get infected.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28</a:t>
            </a:fld>
            <a:endParaRPr lang="en-US"/>
          </a:p>
        </p:txBody>
      </p:sp>
    </p:spTree>
    <p:extLst>
      <p:ext uri="{BB962C8B-B14F-4D97-AF65-F5344CB8AC3E}">
        <p14:creationId xmlns:p14="http://schemas.microsoft.com/office/powerpoint/2010/main" val="15925160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Sex under the influence, like driving under the influence, is a risky behavior</a:t>
            </a:r>
          </a:p>
          <a:p>
            <a:r>
              <a:rPr lang="en-US" dirty="0" smtClean="0"/>
              <a:t>Most teens understand (and/or have witnessed) how being under the influence can lead to risky sexual behaviors and unhealthy outcomes such as black outs and date rape. </a:t>
            </a:r>
          </a:p>
          <a:p>
            <a:r>
              <a:rPr lang="en-US" dirty="0" smtClean="0"/>
              <a:t>Ask participants “Why does sex under the influence (SUI) increase ones’ risk of getting or spreading STIs?”</a:t>
            </a:r>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29</a:t>
            </a:fld>
            <a:endParaRPr lang="en-US"/>
          </a:p>
        </p:txBody>
      </p:sp>
    </p:spTree>
    <p:extLst>
      <p:ext uri="{BB962C8B-B14F-4D97-AF65-F5344CB8AC3E}">
        <p14:creationId xmlns:p14="http://schemas.microsoft.com/office/powerpoint/2010/main" val="3523746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“SEX” occurs only when there is penis-in-vagina contact:  FALSE There are many definitions of “sex” and “sexual activity”.  Don’t be trapped into defining sex.  You will notice in this slide show we use the phrase “intimate sexual activity” – which includes anal, vaginal, oral sex, – and skin-to-skin rubbing of sex organs or genital regions.</a:t>
            </a:r>
          </a:p>
          <a:p>
            <a:r>
              <a:rPr lang="en-US" altLang="en-US" dirty="0" smtClean="0"/>
              <a:t> </a:t>
            </a:r>
          </a:p>
          <a:p>
            <a:r>
              <a:rPr lang="en-US" altLang="en-US" dirty="0" smtClean="0"/>
              <a:t>It is important for teens to know that some STIs (herpes and syphilis) can be transmitted by all types of oral sex (fellatio, cunnilingus, </a:t>
            </a:r>
            <a:r>
              <a:rPr lang="en-US" altLang="en-US" dirty="0" err="1" smtClean="0"/>
              <a:t>analingus</a:t>
            </a:r>
            <a:r>
              <a:rPr lang="en-US" altLang="en-US" dirty="0" smtClean="0"/>
              <a:t>).  Further, direct contact STIs (herpes, HPV, syphilis) can also be passed by skin-to-skin rubbing of the genitals or the genital regions. So even though some people would not define naked genital to genital rubbing as “sex”, some STIs are transmitted through this kind of sexual expression.  This is why we use the phrase “intimate sexual activity.”</a:t>
            </a:r>
          </a:p>
          <a:p>
            <a:r>
              <a:rPr lang="en-US" altLang="en-US" dirty="0" smtClean="0"/>
              <a:t> </a:t>
            </a:r>
          </a:p>
          <a:p>
            <a:r>
              <a:rPr lang="en-US" altLang="en-US" dirty="0" smtClean="0"/>
              <a:t>The birth control pill and patch help lower the chances of getting an STI:  FALSE   NONE of the hormonal methods of contraception (the pill, the shot, the patch, the ring) lower the chances of STI infection.  The only method of pregnancy prevention that can significantly lower the risk of STI acquisition is the condom.  This is why family planning clinics strongly suggest that teens use condoms along with their chosen method of birth control – so that they are protected against unwanted pregnancy and STI infection.</a:t>
            </a:r>
          </a:p>
          <a:p>
            <a:r>
              <a:rPr lang="en-US" altLang="en-US" dirty="0" smtClean="0"/>
              <a:t> </a:t>
            </a:r>
          </a:p>
          <a:p>
            <a:r>
              <a:rPr lang="en-US" altLang="en-US" dirty="0" smtClean="0"/>
              <a:t>Correct use of latex condoms reduces, but does not eliminate, the chance for STI transmission:  TRUE  No STI organisms can pass through a latex condom.  However while latex condoms are very good for blocking the transmission of fluid-based STIs (such as Chlamydia, gonorrhea, </a:t>
            </a:r>
            <a:r>
              <a:rPr lang="en-US" altLang="en-US" dirty="0" err="1" smtClean="0"/>
              <a:t>Trich</a:t>
            </a:r>
            <a:r>
              <a:rPr lang="en-US" altLang="en-US" dirty="0" smtClean="0"/>
              <a:t>, HIV), they cannot protect sex partners from STI infections that occur on tissue or skin not covered by the condom. Sometimes herpes, HPV, or syphilis infections will occur in areas on a male not covered by a condom (i.e., the scrotum or at the very base of the penis). So, while using condoms properly and consistently greatly reduces the chances for STI transmission, they do not eliminate the chances.  Correct and consistent use of condoms is “safer” sex, not “safe” sex.</a:t>
            </a:r>
          </a:p>
          <a:p>
            <a:endParaRPr lang="en-US" altLang="en-US" dirty="0" smtClean="0"/>
          </a:p>
        </p:txBody>
      </p:sp>
      <p:sp>
        <p:nvSpPr>
          <p:cNvPr id="686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eaLnBrk="0" fontAlgn="base" hangingPunct="0">
              <a:spcBef>
                <a:spcPct val="30000"/>
              </a:spcBef>
              <a:spcAft>
                <a:spcPct val="0"/>
              </a:spcAft>
              <a:defRPr sz="1200">
                <a:solidFill>
                  <a:schemeClr val="tx1"/>
                </a:solidFill>
                <a:latin typeface="Calibri" pitchFamily="34" charset="0"/>
              </a:defRPr>
            </a:lvl6pPr>
            <a:lvl7pPr marL="3005084" indent="-231160" eaLnBrk="0" fontAlgn="base" hangingPunct="0">
              <a:spcBef>
                <a:spcPct val="30000"/>
              </a:spcBef>
              <a:spcAft>
                <a:spcPct val="0"/>
              </a:spcAft>
              <a:defRPr sz="1200">
                <a:solidFill>
                  <a:schemeClr val="tx1"/>
                </a:solidFill>
                <a:latin typeface="Calibri" pitchFamily="34" charset="0"/>
              </a:defRPr>
            </a:lvl7pPr>
            <a:lvl8pPr marL="3467405" indent="-231160" eaLnBrk="0" fontAlgn="base" hangingPunct="0">
              <a:spcBef>
                <a:spcPct val="30000"/>
              </a:spcBef>
              <a:spcAft>
                <a:spcPct val="0"/>
              </a:spcAft>
              <a:defRPr sz="1200">
                <a:solidFill>
                  <a:schemeClr val="tx1"/>
                </a:solidFill>
                <a:latin typeface="Calibri" pitchFamily="34" charset="0"/>
              </a:defRPr>
            </a:lvl8pPr>
            <a:lvl9pPr marL="3929725" indent="-23116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solidFill>
                <a:prstClr val="black"/>
              </a:solidFill>
              <a:latin typeface="Arial" pitchFamily="34" charset="0"/>
            </a:endParaRPr>
          </a:p>
        </p:txBody>
      </p:sp>
      <p:sp>
        <p:nvSpPr>
          <p:cNvPr id="6861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eaLnBrk="0" fontAlgn="base" hangingPunct="0">
              <a:spcBef>
                <a:spcPct val="30000"/>
              </a:spcBef>
              <a:spcAft>
                <a:spcPct val="0"/>
              </a:spcAft>
              <a:defRPr sz="1200">
                <a:solidFill>
                  <a:schemeClr val="tx1"/>
                </a:solidFill>
                <a:latin typeface="Calibri" pitchFamily="34" charset="0"/>
              </a:defRPr>
            </a:lvl6pPr>
            <a:lvl7pPr marL="3005084" indent="-231160" eaLnBrk="0" fontAlgn="base" hangingPunct="0">
              <a:spcBef>
                <a:spcPct val="30000"/>
              </a:spcBef>
              <a:spcAft>
                <a:spcPct val="0"/>
              </a:spcAft>
              <a:defRPr sz="1200">
                <a:solidFill>
                  <a:schemeClr val="tx1"/>
                </a:solidFill>
                <a:latin typeface="Calibri" pitchFamily="34" charset="0"/>
              </a:defRPr>
            </a:lvl7pPr>
            <a:lvl8pPr marL="3467405" indent="-231160" eaLnBrk="0" fontAlgn="base" hangingPunct="0">
              <a:spcBef>
                <a:spcPct val="30000"/>
              </a:spcBef>
              <a:spcAft>
                <a:spcPct val="0"/>
              </a:spcAft>
              <a:defRPr sz="1200">
                <a:solidFill>
                  <a:schemeClr val="tx1"/>
                </a:solidFill>
                <a:latin typeface="Calibri" pitchFamily="34" charset="0"/>
              </a:defRPr>
            </a:lvl8pPr>
            <a:lvl9pPr marL="3929725" indent="-23116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solidFill>
                <a:prstClr val="black"/>
              </a:solidFill>
              <a:latin typeface="Arial" pitchFamily="34" charset="0"/>
            </a:endParaRPr>
          </a:p>
        </p:txBody>
      </p:sp>
      <p:sp>
        <p:nvSpPr>
          <p:cNvPr id="6861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eaLnBrk="0" fontAlgn="base" hangingPunct="0">
              <a:spcBef>
                <a:spcPct val="30000"/>
              </a:spcBef>
              <a:spcAft>
                <a:spcPct val="0"/>
              </a:spcAft>
              <a:defRPr sz="1200">
                <a:solidFill>
                  <a:schemeClr val="tx1"/>
                </a:solidFill>
                <a:latin typeface="Calibri" pitchFamily="34" charset="0"/>
              </a:defRPr>
            </a:lvl6pPr>
            <a:lvl7pPr marL="3005084" indent="-231160" eaLnBrk="0" fontAlgn="base" hangingPunct="0">
              <a:spcBef>
                <a:spcPct val="30000"/>
              </a:spcBef>
              <a:spcAft>
                <a:spcPct val="0"/>
              </a:spcAft>
              <a:defRPr sz="1200">
                <a:solidFill>
                  <a:schemeClr val="tx1"/>
                </a:solidFill>
                <a:latin typeface="Calibri" pitchFamily="34" charset="0"/>
              </a:defRPr>
            </a:lvl7pPr>
            <a:lvl8pPr marL="3467405" indent="-231160" eaLnBrk="0" fontAlgn="base" hangingPunct="0">
              <a:spcBef>
                <a:spcPct val="30000"/>
              </a:spcBef>
              <a:spcAft>
                <a:spcPct val="0"/>
              </a:spcAft>
              <a:defRPr sz="1200">
                <a:solidFill>
                  <a:schemeClr val="tx1"/>
                </a:solidFill>
                <a:latin typeface="Calibri" pitchFamily="34" charset="0"/>
              </a:defRPr>
            </a:lvl8pPr>
            <a:lvl9pPr marL="3929725" indent="-23116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EB58966-1F58-436B-A5F6-465BFD42C006}" type="slidenum">
              <a:rPr lang="en-US" altLang="en-US" smtClean="0">
                <a:solidFill>
                  <a:prstClr val="black"/>
                </a:solidFill>
                <a:latin typeface="Arial" pitchFamily="34" charset="0"/>
              </a:rPr>
              <a:pPr eaLnBrk="1" hangingPunct="1">
                <a:spcBef>
                  <a:spcPct val="0"/>
                </a:spcBef>
              </a:pPr>
              <a:t>30</a:t>
            </a:fld>
            <a:endParaRPr lang="en-US" altLang="en-US" smtClean="0">
              <a:solidFill>
                <a:prstClr val="black"/>
              </a:solidFill>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r>
              <a:rPr lang="en-US" dirty="0" smtClean="0"/>
              <a:t>It is VERY common for a person with an STI to have NO signs or symptoms-including males. It is a common myth that males “will always know” if they have an STI because they will have pain, burning, itching or discharge but this is not true.</a:t>
            </a:r>
          </a:p>
          <a:p>
            <a:r>
              <a:rPr lang="en-US" dirty="0" smtClean="0"/>
              <a:t>Getting examined by a health care provider is the only way to know for sure.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32</a:t>
            </a:fld>
            <a:endParaRPr lang="en-US"/>
          </a:p>
        </p:txBody>
      </p:sp>
    </p:spTree>
    <p:extLst>
      <p:ext uri="{BB962C8B-B14F-4D97-AF65-F5344CB8AC3E}">
        <p14:creationId xmlns:p14="http://schemas.microsoft.com/office/powerpoint/2010/main" val="275198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Times New Roman" pitchFamily="18" charset="0"/>
                <a:ea typeface="+mn-ea"/>
                <a:cs typeface="+mn-cs"/>
              </a:rPr>
              <a:t>What do the diseases in green have in common?</a:t>
            </a:r>
            <a:r>
              <a:rPr lang="en-US" sz="1200" kern="1200" dirty="0" smtClean="0">
                <a:solidFill>
                  <a:schemeClr val="tx1"/>
                </a:solidFill>
                <a:effectLst/>
                <a:latin typeface="Times New Roman" pitchFamily="18" charset="0"/>
                <a:ea typeface="+mn-ea"/>
                <a:cs typeface="+mn-cs"/>
              </a:rPr>
              <a:t> (Bacterial which are curable, but you can get infected again and again – they are </a:t>
            </a:r>
            <a:r>
              <a:rPr lang="en-US" sz="1200" i="1" kern="1200" dirty="0" smtClean="0">
                <a:solidFill>
                  <a:schemeClr val="tx1"/>
                </a:solidFill>
                <a:effectLst/>
                <a:latin typeface="Times New Roman" pitchFamily="18" charset="0"/>
                <a:ea typeface="+mn-ea"/>
                <a:cs typeface="+mn-cs"/>
              </a:rPr>
              <a:t>Treatable but repeatable</a:t>
            </a:r>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 </a:t>
            </a:r>
          </a:p>
          <a:p>
            <a:r>
              <a:rPr lang="en-US" sz="1200" b="1" i="1" kern="1200" dirty="0" smtClean="0">
                <a:solidFill>
                  <a:schemeClr val="tx1"/>
                </a:solidFill>
                <a:effectLst/>
                <a:latin typeface="Times New Roman" pitchFamily="18" charset="0"/>
                <a:ea typeface="+mn-ea"/>
                <a:cs typeface="+mn-cs"/>
              </a:rPr>
              <a:t>What do the diseases in red have in common?</a:t>
            </a:r>
            <a:r>
              <a:rPr lang="en-US" sz="1200" kern="1200" dirty="0" smtClean="0">
                <a:solidFill>
                  <a:schemeClr val="tx1"/>
                </a:solidFill>
                <a:effectLst/>
                <a:latin typeface="Times New Roman" pitchFamily="18" charset="0"/>
                <a:ea typeface="+mn-ea"/>
                <a:cs typeface="+mn-cs"/>
              </a:rPr>
              <a:t> (Viruses – for which there is no medical cure – and some of these are life-long infections – herpes and HIV)</a:t>
            </a:r>
          </a:p>
          <a:p>
            <a:r>
              <a:rPr lang="en-US" sz="1200" kern="1200" dirty="0" smtClean="0">
                <a:solidFill>
                  <a:schemeClr val="tx1"/>
                </a:solidFill>
                <a:effectLst/>
                <a:latin typeface="Times New Roman" pitchFamily="18" charset="0"/>
                <a:ea typeface="+mn-ea"/>
                <a:cs typeface="+mn-cs"/>
              </a:rPr>
              <a:t> </a:t>
            </a:r>
          </a:p>
          <a:p>
            <a:r>
              <a:rPr lang="en-US" sz="1200" b="1" i="1" kern="1200" dirty="0" smtClean="0">
                <a:solidFill>
                  <a:schemeClr val="tx1"/>
                </a:solidFill>
                <a:effectLst/>
                <a:latin typeface="Times New Roman" pitchFamily="18" charset="0"/>
                <a:ea typeface="+mn-ea"/>
                <a:cs typeface="+mn-cs"/>
              </a:rPr>
              <a:t>Why is </a:t>
            </a:r>
            <a:r>
              <a:rPr lang="en-US" sz="1200" b="1" i="1" kern="1200" dirty="0" err="1" smtClean="0">
                <a:solidFill>
                  <a:schemeClr val="tx1"/>
                </a:solidFill>
                <a:effectLst/>
                <a:latin typeface="Times New Roman" pitchFamily="18" charset="0"/>
                <a:ea typeface="+mn-ea"/>
                <a:cs typeface="+mn-cs"/>
              </a:rPr>
              <a:t>Trichomoniasis</a:t>
            </a:r>
            <a:r>
              <a:rPr lang="en-US" sz="1200" b="1" i="1" kern="1200" dirty="0" smtClean="0">
                <a:solidFill>
                  <a:schemeClr val="tx1"/>
                </a:solidFill>
                <a:effectLst/>
                <a:latin typeface="Times New Roman" pitchFamily="18" charset="0"/>
                <a:ea typeface="+mn-ea"/>
                <a:cs typeface="+mn-cs"/>
              </a:rPr>
              <a:t> a different color than the others?</a:t>
            </a:r>
            <a:r>
              <a:rPr lang="en-US" sz="1200" kern="1200" dirty="0" smtClean="0">
                <a:solidFill>
                  <a:schemeClr val="tx1"/>
                </a:solidFill>
                <a:effectLst/>
                <a:latin typeface="Times New Roman" pitchFamily="18" charset="0"/>
                <a:ea typeface="+mn-ea"/>
                <a:cs typeface="+mn-cs"/>
              </a:rPr>
              <a:t> (Protozoa which are curable) </a:t>
            </a:r>
          </a:p>
          <a:p>
            <a:r>
              <a:rPr lang="en-US" sz="1200" kern="1200" dirty="0" smtClean="0">
                <a:solidFill>
                  <a:schemeClr val="tx1"/>
                </a:solidFill>
                <a:effectLst/>
                <a:latin typeface="Times New Roman" pitchFamily="18" charset="0"/>
                <a:ea typeface="+mn-ea"/>
                <a:cs typeface="+mn-cs"/>
              </a:rPr>
              <a:t> </a:t>
            </a:r>
          </a:p>
          <a:p>
            <a:r>
              <a:rPr lang="en-US" sz="1200" b="1" i="1" kern="1200" dirty="0" smtClean="0">
                <a:solidFill>
                  <a:schemeClr val="tx1"/>
                </a:solidFill>
                <a:effectLst/>
                <a:latin typeface="Times New Roman" pitchFamily="18" charset="0"/>
                <a:ea typeface="+mn-ea"/>
                <a:cs typeface="+mn-cs"/>
              </a:rPr>
              <a:t>Why are “crabs” a different color?</a:t>
            </a:r>
            <a:r>
              <a:rPr lang="en-US" sz="1200" kern="1200" dirty="0" smtClean="0">
                <a:solidFill>
                  <a:schemeClr val="tx1"/>
                </a:solidFill>
                <a:effectLst/>
                <a:latin typeface="Times New Roman" pitchFamily="18" charset="0"/>
                <a:ea typeface="+mn-ea"/>
                <a:cs typeface="+mn-cs"/>
              </a:rPr>
              <a:t>  (Pubic lice are insects, “curable” by treatment)</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 STIs in the right hand column (in red) are all viruses and are incurable – that is, they are not cured with medication.  </a:t>
            </a:r>
          </a:p>
          <a:p>
            <a:r>
              <a:rPr lang="en-US" sz="1200" kern="1200" dirty="0" smtClean="0">
                <a:solidFill>
                  <a:schemeClr val="tx1"/>
                </a:solidFill>
                <a:effectLst/>
                <a:latin typeface="Times New Roman" pitchFamily="18" charset="0"/>
                <a:ea typeface="+mn-ea"/>
                <a:cs typeface="+mn-cs"/>
              </a:rPr>
              <a:t>The STIs in green, blue and purple are curable and “treatable but repeatable”.</a:t>
            </a:r>
          </a:p>
          <a:p>
            <a:pPr eaLnBrk="1" hangingPunct="1"/>
            <a:endParaRPr lang="en-US" sz="1300" dirty="0" smtClean="0">
              <a:solidFill>
                <a:srgbClr val="3366FF"/>
              </a:solidFill>
            </a:endParaRPr>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4</a:t>
            </a:fld>
            <a:endParaRPr lang="en-US"/>
          </a:p>
        </p:txBody>
      </p:sp>
    </p:spTree>
    <p:extLst>
      <p:ext uri="{BB962C8B-B14F-4D97-AF65-F5344CB8AC3E}">
        <p14:creationId xmlns:p14="http://schemas.microsoft.com/office/powerpoint/2010/main" val="1477148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the blisters of herpes – probably from the initial outbreak.  These blisters will soon erode into painful open sores.  The sore will go away after a few days, but will likely reappear again periodically.  Herpes is a life-time infection.  There is no cure. </a:t>
            </a:r>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33</a:t>
            </a:fld>
            <a:endParaRPr lang="en-US"/>
          </a:p>
        </p:txBody>
      </p:sp>
    </p:spTree>
    <p:extLst>
      <p:ext uri="{BB962C8B-B14F-4D97-AF65-F5344CB8AC3E}">
        <p14:creationId xmlns:p14="http://schemas.microsoft.com/office/powerpoint/2010/main" val="4225726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Herpes is often spread during “asymptomatic viral shedding” which means that the virus is released from the skin without any symptoms.</a:t>
            </a:r>
          </a:p>
          <a:p>
            <a:r>
              <a:rPr lang="en-US" dirty="0" smtClean="0"/>
              <a:t>Many have No or minimal signs or symptoms, sometimes only one or more blisters.</a:t>
            </a:r>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34</a:t>
            </a:fld>
            <a:endParaRPr lang="en-US"/>
          </a:p>
        </p:txBody>
      </p:sp>
    </p:spTree>
    <p:extLst>
      <p:ext uri="{BB962C8B-B14F-4D97-AF65-F5344CB8AC3E}">
        <p14:creationId xmlns:p14="http://schemas.microsoft.com/office/powerpoint/2010/main" val="3371331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gonorrhea or Chlamydia cause symptoms in males, the infectious discharge shown in this slide is the typical sign.  This discharge is NOT semen or ejaculate. The discharge is full of pus, infectious microorganisms, and the contents of dead cells, and is highly infectious.   So, the notion that STIs such as gonorrhea or Chlamydia require ejaculation for transmission to occur is NOT true</a:t>
            </a:r>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35</a:t>
            </a:fld>
            <a:endParaRPr lang="en-US"/>
          </a:p>
        </p:txBody>
      </p:sp>
    </p:spTree>
    <p:extLst>
      <p:ext uri="{BB962C8B-B14F-4D97-AF65-F5344CB8AC3E}">
        <p14:creationId xmlns:p14="http://schemas.microsoft.com/office/powerpoint/2010/main" val="432627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Males commonly believe the myth that they “will always know” when they have an STI.  This is not true. </a:t>
            </a:r>
          </a:p>
          <a:p>
            <a:r>
              <a:rPr lang="en-US" dirty="0" smtClean="0"/>
              <a:t>“No signs” means nothing that can be seen – such as a visible discharge, rash, blisters, or sores.  </a:t>
            </a:r>
          </a:p>
          <a:p>
            <a:r>
              <a:rPr lang="en-US" dirty="0" smtClean="0"/>
              <a:t>“No symptom” means not having any pain or sensations (like burning on urination) associated with an STI infection. </a:t>
            </a:r>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3371331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Women may notice that they have a natural, healthy discharge from the vagina.  The amount and nature of this normal discharge will vary from person to person.  However, this slide shows infectious discharge from a Chlamydial infection on the cervical </a:t>
            </a:r>
            <a:r>
              <a:rPr lang="en-US" dirty="0" err="1" smtClean="0"/>
              <a:t>os</a:t>
            </a:r>
            <a:r>
              <a:rPr lang="en-US" dirty="0" smtClean="0"/>
              <a:t> (opening).  A woman may or may not notice a difference from her natural discharge.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432627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compliments of Reed Group. Introduction and Appendix. The Medical Disability Advisor. 5th ed. Ed. Presley Reed, MD. Westminster: CO, 2005. Online at: http://www.mdguidelines.com/pelvic-inflammatory-disease/definition</a:t>
            </a:r>
          </a:p>
          <a:p>
            <a:endParaRPr lang="en-US" dirty="0" smtClean="0"/>
          </a:p>
          <a:p>
            <a:r>
              <a:rPr lang="en-US" dirty="0" smtClean="0"/>
              <a:t>The drawing shows a cervix with PID as a result of chlamydia infection. PID is a serious infection of the upper reproductive system (fallopian tubes and/or ovaries). PID can be a “silent infection” without any signs or symptoms.</a:t>
            </a:r>
          </a:p>
          <a:p>
            <a:r>
              <a:rPr lang="en-US" dirty="0" smtClean="0"/>
              <a:t>The severity of this is reinforced when you point out that 4 out of 5 females with gonorrhea or chlamydia have no signs or symptoms. </a:t>
            </a:r>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38</a:t>
            </a:fld>
            <a:endParaRPr lang="en-US"/>
          </a:p>
        </p:txBody>
      </p:sp>
    </p:spTree>
    <p:extLst>
      <p:ext uri="{BB962C8B-B14F-4D97-AF65-F5344CB8AC3E}">
        <p14:creationId xmlns:p14="http://schemas.microsoft.com/office/powerpoint/2010/main" val="2335895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people with HPV do not ever get genital warts.  The warts in this photo are much more typical of genital wart infections than the “horror” photos of extremely unusual warts that tend to show up in clinical slide sets of STIs.  </a:t>
            </a:r>
          </a:p>
          <a:p>
            <a:r>
              <a:rPr lang="en-US" dirty="0" smtClean="0"/>
              <a:t>Genital warts can be removed, however, removal of the wart does not mean that the underlying HPV infection has been eliminated.  About half of the time the warts will grow back</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4326275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types of genital HPV associated with cervical and anal cancer do not cause warts.   Unfortunately, the most serious strains of HPV – the ones associated with cervical cancer in women – rarely manifest as visible warts.  This is why it is so important for females who have ever had sex to get Pap tests done on a regular basis. </a:t>
            </a:r>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40</a:t>
            </a:fld>
            <a:endParaRPr lang="en-US"/>
          </a:p>
        </p:txBody>
      </p:sp>
    </p:spTree>
    <p:extLst>
      <p:ext uri="{BB962C8B-B14F-4D97-AF65-F5344CB8AC3E}">
        <p14:creationId xmlns:p14="http://schemas.microsoft.com/office/powerpoint/2010/main" val="4094147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Self-treatment  (that is, taking medication not prescribed by a medical provider specifically for the STI infection) never works and could be extremely dangerous – this includes buying something over the counter (i.e. yeast infection medication – but using it for an STI infection), borrowing medicines from others or using old or left-over medication</a:t>
            </a:r>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42</a:t>
            </a:fld>
            <a:endParaRPr lang="en-US"/>
          </a:p>
        </p:txBody>
      </p:sp>
    </p:spTree>
    <p:extLst>
      <p:ext uri="{BB962C8B-B14F-4D97-AF65-F5344CB8AC3E}">
        <p14:creationId xmlns:p14="http://schemas.microsoft.com/office/powerpoint/2010/main" val="2342066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reasons for informing sex partners they may be infected:  </a:t>
            </a:r>
          </a:p>
          <a:p>
            <a:r>
              <a:rPr lang="en-US" dirty="0" smtClean="0"/>
              <a:t>Infected partners may not know they have an STI, and they could spread it to others;</a:t>
            </a:r>
          </a:p>
          <a:p>
            <a:r>
              <a:rPr lang="en-US" dirty="0" smtClean="0"/>
              <a:t>Infected partners who don’t know they have an STI could suffer serious consequences if they do not receive proper treatment;</a:t>
            </a:r>
          </a:p>
          <a:p>
            <a:r>
              <a:rPr lang="en-US" dirty="0" smtClean="0"/>
              <a:t>Infected partners who don’t know they have an STI often will give the STI back to their partner even if that partner has been treated. (Even after treatment, re-infection with the same STI is VERY common!)</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43</a:t>
            </a:fld>
            <a:endParaRPr lang="en-US"/>
          </a:p>
        </p:txBody>
      </p:sp>
    </p:spTree>
    <p:extLst>
      <p:ext uri="{BB962C8B-B14F-4D97-AF65-F5344CB8AC3E}">
        <p14:creationId xmlns:p14="http://schemas.microsoft.com/office/powerpoint/2010/main" val="2154166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Times New Roman" pitchFamily="18" charset="0"/>
                <a:ea typeface="+mn-ea"/>
                <a:cs typeface="+mn-cs"/>
              </a:rPr>
              <a:t>What do the diseases in green have in common?</a:t>
            </a:r>
            <a:r>
              <a:rPr lang="en-US" sz="1200" kern="1200" dirty="0" smtClean="0">
                <a:solidFill>
                  <a:schemeClr val="tx1"/>
                </a:solidFill>
                <a:effectLst/>
                <a:latin typeface="Times New Roman" pitchFamily="18" charset="0"/>
                <a:ea typeface="+mn-ea"/>
                <a:cs typeface="+mn-cs"/>
              </a:rPr>
              <a:t> (Bacterial which are curable, but you can get infected again and again – they are </a:t>
            </a:r>
            <a:r>
              <a:rPr lang="en-US" sz="1200" i="1" kern="1200" dirty="0" smtClean="0">
                <a:solidFill>
                  <a:schemeClr val="tx1"/>
                </a:solidFill>
                <a:effectLst/>
                <a:latin typeface="Times New Roman" pitchFamily="18" charset="0"/>
                <a:ea typeface="+mn-ea"/>
                <a:cs typeface="+mn-cs"/>
              </a:rPr>
              <a:t>Treatable but repeatable</a:t>
            </a:r>
            <a:r>
              <a:rPr lang="en-US" sz="1200" kern="1200" dirty="0" smtClean="0">
                <a:solidFill>
                  <a:schemeClr val="tx1"/>
                </a:solidFill>
                <a:effectLst/>
                <a:latin typeface="Times New Roman" pitchFamily="18" charset="0"/>
                <a:ea typeface="+mn-ea"/>
                <a:cs typeface="+mn-cs"/>
              </a:rPr>
              <a:t>)</a:t>
            </a:r>
          </a:p>
          <a:p>
            <a:r>
              <a:rPr lang="en-US" sz="1200" kern="1200" dirty="0" smtClean="0">
                <a:solidFill>
                  <a:schemeClr val="tx1"/>
                </a:solidFill>
                <a:effectLst/>
                <a:latin typeface="Times New Roman" pitchFamily="18" charset="0"/>
                <a:ea typeface="+mn-ea"/>
                <a:cs typeface="+mn-cs"/>
              </a:rPr>
              <a:t> </a:t>
            </a:r>
          </a:p>
          <a:p>
            <a:r>
              <a:rPr lang="en-US" sz="1200" b="1" i="1" kern="1200" dirty="0" smtClean="0">
                <a:solidFill>
                  <a:schemeClr val="tx1"/>
                </a:solidFill>
                <a:effectLst/>
                <a:latin typeface="Times New Roman" pitchFamily="18" charset="0"/>
                <a:ea typeface="+mn-ea"/>
                <a:cs typeface="+mn-cs"/>
              </a:rPr>
              <a:t>What do the diseases in red have in common?</a:t>
            </a:r>
            <a:r>
              <a:rPr lang="en-US" sz="1200" kern="1200" dirty="0" smtClean="0">
                <a:solidFill>
                  <a:schemeClr val="tx1"/>
                </a:solidFill>
                <a:effectLst/>
                <a:latin typeface="Times New Roman" pitchFamily="18" charset="0"/>
                <a:ea typeface="+mn-ea"/>
                <a:cs typeface="+mn-cs"/>
              </a:rPr>
              <a:t> (Viruses – for which there is no medical cure – and some of these are life-long infections – herpes and HIV)</a:t>
            </a:r>
          </a:p>
          <a:p>
            <a:r>
              <a:rPr lang="en-US" sz="1200" kern="1200" dirty="0" smtClean="0">
                <a:solidFill>
                  <a:schemeClr val="tx1"/>
                </a:solidFill>
                <a:effectLst/>
                <a:latin typeface="Times New Roman" pitchFamily="18" charset="0"/>
                <a:ea typeface="+mn-ea"/>
                <a:cs typeface="+mn-cs"/>
              </a:rPr>
              <a:t> </a:t>
            </a:r>
          </a:p>
          <a:p>
            <a:r>
              <a:rPr lang="en-US" sz="1200" b="1" i="1" kern="1200" dirty="0" smtClean="0">
                <a:solidFill>
                  <a:schemeClr val="tx1"/>
                </a:solidFill>
                <a:effectLst/>
                <a:latin typeface="Times New Roman" pitchFamily="18" charset="0"/>
                <a:ea typeface="+mn-ea"/>
                <a:cs typeface="+mn-cs"/>
              </a:rPr>
              <a:t>Why is </a:t>
            </a:r>
            <a:r>
              <a:rPr lang="en-US" sz="1200" b="1" i="1" kern="1200" dirty="0" err="1" smtClean="0">
                <a:solidFill>
                  <a:schemeClr val="tx1"/>
                </a:solidFill>
                <a:effectLst/>
                <a:latin typeface="Times New Roman" pitchFamily="18" charset="0"/>
                <a:ea typeface="+mn-ea"/>
                <a:cs typeface="+mn-cs"/>
              </a:rPr>
              <a:t>Trichomoniasis</a:t>
            </a:r>
            <a:r>
              <a:rPr lang="en-US" sz="1200" b="1" i="1" kern="1200" dirty="0" smtClean="0">
                <a:solidFill>
                  <a:schemeClr val="tx1"/>
                </a:solidFill>
                <a:effectLst/>
                <a:latin typeface="Times New Roman" pitchFamily="18" charset="0"/>
                <a:ea typeface="+mn-ea"/>
                <a:cs typeface="+mn-cs"/>
              </a:rPr>
              <a:t> a different color than the others?</a:t>
            </a:r>
            <a:r>
              <a:rPr lang="en-US" sz="1200" kern="1200" dirty="0" smtClean="0">
                <a:solidFill>
                  <a:schemeClr val="tx1"/>
                </a:solidFill>
                <a:effectLst/>
                <a:latin typeface="Times New Roman" pitchFamily="18" charset="0"/>
                <a:ea typeface="+mn-ea"/>
                <a:cs typeface="+mn-cs"/>
              </a:rPr>
              <a:t> (Protozoa which are curable) </a:t>
            </a:r>
          </a:p>
          <a:p>
            <a:r>
              <a:rPr lang="en-US" sz="1200" kern="1200" dirty="0" smtClean="0">
                <a:solidFill>
                  <a:schemeClr val="tx1"/>
                </a:solidFill>
                <a:effectLst/>
                <a:latin typeface="Times New Roman" pitchFamily="18" charset="0"/>
                <a:ea typeface="+mn-ea"/>
                <a:cs typeface="+mn-cs"/>
              </a:rPr>
              <a:t> </a:t>
            </a:r>
          </a:p>
          <a:p>
            <a:r>
              <a:rPr lang="en-US" sz="1200" b="1" i="1" kern="1200" dirty="0" smtClean="0">
                <a:solidFill>
                  <a:schemeClr val="tx1"/>
                </a:solidFill>
                <a:effectLst/>
                <a:latin typeface="Times New Roman" pitchFamily="18" charset="0"/>
                <a:ea typeface="+mn-ea"/>
                <a:cs typeface="+mn-cs"/>
              </a:rPr>
              <a:t>Why are “crabs” a different color?</a:t>
            </a:r>
            <a:r>
              <a:rPr lang="en-US" sz="1200" kern="1200" dirty="0" smtClean="0">
                <a:solidFill>
                  <a:schemeClr val="tx1"/>
                </a:solidFill>
                <a:effectLst/>
                <a:latin typeface="Times New Roman" pitchFamily="18" charset="0"/>
                <a:ea typeface="+mn-ea"/>
                <a:cs typeface="+mn-cs"/>
              </a:rPr>
              <a:t>  (Pubic lice are insects, “curable” by treatment)</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The STIs in the right hand column (in red) are all viruses and are incurable – that is, they are not cured with medication.  </a:t>
            </a:r>
          </a:p>
          <a:p>
            <a:r>
              <a:rPr lang="en-US" sz="1200" kern="1200" dirty="0" smtClean="0">
                <a:solidFill>
                  <a:schemeClr val="tx1"/>
                </a:solidFill>
                <a:effectLst/>
                <a:latin typeface="Times New Roman" pitchFamily="18" charset="0"/>
                <a:ea typeface="+mn-ea"/>
                <a:cs typeface="+mn-cs"/>
              </a:rPr>
              <a:t>The STIs in green, blue and purple are curable and “treatable but repeatable”.</a:t>
            </a:r>
          </a:p>
          <a:p>
            <a:pPr eaLnBrk="1" hangingPunct="1"/>
            <a:endParaRPr lang="en-US" sz="1300" dirty="0" smtClean="0">
              <a:solidFill>
                <a:srgbClr val="3366FF"/>
              </a:solidFill>
            </a:endParaRPr>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5</a:t>
            </a:fld>
            <a:endParaRPr lang="en-US"/>
          </a:p>
        </p:txBody>
      </p:sp>
    </p:spTree>
    <p:extLst>
      <p:ext uri="{BB962C8B-B14F-4D97-AF65-F5344CB8AC3E}">
        <p14:creationId xmlns:p14="http://schemas.microsoft.com/office/powerpoint/2010/main" val="1477148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STI has it own specific test(s) and, most doctors do not test for everything.  </a:t>
            </a:r>
          </a:p>
          <a:p>
            <a:r>
              <a:rPr lang="en-US" dirty="0" smtClean="0"/>
              <a:t>Sometimes tests for certain STIs cannot be done (i.e. no approved test for HPV in males). Talking with a medical provider about which tests are being done and why they are being done is important.  </a:t>
            </a:r>
          </a:p>
          <a:p>
            <a:r>
              <a:rPr lang="en-US" dirty="0" smtClean="0"/>
              <a:t>It might be helpful to mention that the test for some STIs is a simple, painless urine sample.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44</a:t>
            </a:fld>
            <a:endParaRPr lang="en-US"/>
          </a:p>
        </p:txBody>
      </p:sp>
    </p:spTree>
    <p:extLst>
      <p:ext uri="{BB962C8B-B14F-4D97-AF65-F5344CB8AC3E}">
        <p14:creationId xmlns:p14="http://schemas.microsoft.com/office/powerpoint/2010/main" val="23124489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medical providers and their staff are required by law to preserve the confidentiality of their patients.  That means they cannot reveal any private information to anyone (other than public health authorities), including to parents/guardians, that could identify an individual patient or the reason for their clinical visit or treatment.</a:t>
            </a:r>
          </a:p>
          <a:p>
            <a:r>
              <a:rPr lang="en-US" dirty="0" smtClean="0"/>
              <a:t> SOURCE:  California Family Code 6926:</a:t>
            </a:r>
          </a:p>
          <a:p>
            <a:r>
              <a:rPr lang="en-US" dirty="0" smtClean="0"/>
              <a:t>“A minor who is 12 years old or older and who may have come into contact with an infectious, contagious, or communicable disease may consent to medical care related to the diagnosis or treatment of the disease, if the disease  … is a related sexually transmitted disease …”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45</a:t>
            </a:fld>
            <a:endParaRPr lang="en-US"/>
          </a:p>
        </p:txBody>
      </p:sp>
    </p:spTree>
    <p:extLst>
      <p:ext uri="{BB962C8B-B14F-4D97-AF65-F5344CB8AC3E}">
        <p14:creationId xmlns:p14="http://schemas.microsoft.com/office/powerpoint/2010/main" val="2938472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Teens in CA do not need to get parental permission to get the HPV vaccine; it is now considered a confidential sexual reproductive health service (California Family Code Section 6926). Boys have been approved to receive the vaccine as well. </a:t>
            </a:r>
          </a:p>
          <a:p>
            <a:r>
              <a:rPr lang="en-US" dirty="0" smtClean="0"/>
              <a:t>Those who have gotten the vaccine should continue to get </a:t>
            </a:r>
            <a:r>
              <a:rPr lang="en-US" dirty="0" smtClean="0"/>
              <a:t>STI </a:t>
            </a:r>
            <a:r>
              <a:rPr lang="en-US" dirty="0" smtClean="0"/>
              <a:t>testing and Pap tests (for females only).  </a:t>
            </a:r>
          </a:p>
          <a:p>
            <a:r>
              <a:rPr lang="en-US" dirty="0" smtClean="0"/>
              <a:t>Gardasil protects against 4 HPV types that cause about 70% of cervical cancer and 90% of genital warts</a:t>
            </a:r>
          </a:p>
          <a:p>
            <a:r>
              <a:rPr lang="en-US" dirty="0" smtClean="0"/>
              <a:t>Gardasil has been shown to be 100% effective in clinical trials</a:t>
            </a:r>
          </a:p>
          <a:p>
            <a:r>
              <a:rPr lang="en-US" dirty="0" smtClean="0"/>
              <a:t>Gardasil is recommended for girls &amp; boys 11-12 years old (approved for up to 26 and as young as 9) for the prevention of genital warts as well as cervical, vulvar, vaginal cancer in females and anal cancer in both females and males.</a:t>
            </a:r>
          </a:p>
          <a:p>
            <a:r>
              <a:rPr lang="en-US" dirty="0" smtClean="0"/>
              <a:t>Another FDA approved  HPV vaccine available as of October, 2009 is </a:t>
            </a:r>
            <a:r>
              <a:rPr lang="en-US" dirty="0" err="1" smtClean="0"/>
              <a:t>Cervarix</a:t>
            </a:r>
            <a:r>
              <a:rPr lang="en-US" dirty="0" smtClean="0"/>
              <a:t> for females 10-25 years old to prevent against 2 HPV types that cause 70% of cervical </a:t>
            </a:r>
            <a:r>
              <a:rPr lang="en-US" dirty="0" smtClean="0"/>
              <a:t>cancer/</a:t>
            </a:r>
            <a:r>
              <a:rPr lang="en-US" dirty="0" err="1" smtClean="0"/>
              <a:t>Cervarix</a:t>
            </a:r>
            <a:r>
              <a:rPr lang="en-US" dirty="0" smtClean="0"/>
              <a:t> </a:t>
            </a:r>
            <a:r>
              <a:rPr lang="en-US" dirty="0" smtClean="0"/>
              <a:t>is 93% effective in clinical </a:t>
            </a:r>
            <a:r>
              <a:rPr lang="en-US" dirty="0" smtClean="0"/>
              <a:t>trials</a:t>
            </a:r>
          </a:p>
          <a:p>
            <a:r>
              <a:rPr lang="en-US" dirty="0" smtClean="0"/>
              <a:t>FROM CDC:</a:t>
            </a:r>
          </a:p>
          <a:p>
            <a:r>
              <a:rPr lang="en-US" dirty="0" smtClean="0"/>
              <a:t>Dosage and Schedule</a:t>
            </a:r>
          </a:p>
          <a:p>
            <a:r>
              <a:rPr lang="en-US" dirty="0" smtClean="0"/>
              <a:t>•CDC recommends routine vaccination of girls and boys at ages 11 or 12.</a:t>
            </a:r>
          </a:p>
          <a:p>
            <a:r>
              <a:rPr lang="en-US" dirty="0" smtClean="0"/>
              <a:t>•The vaccination series can be started at age 9 years</a:t>
            </a:r>
          </a:p>
          <a:p>
            <a:r>
              <a:rPr lang="en-US" dirty="0" smtClean="0"/>
              <a:t>•HPV vaccines are administered as a 2-dose series (0, 6-12 months) for most persons who initiate vaccination at ages 9 through 14 years, and a 3-dose series (0, 1-2, 6 months) for persons who initiate at ages 15 through 26 years, and for immunocompromised persons.</a:t>
            </a:r>
          </a:p>
          <a:p>
            <a:r>
              <a:rPr lang="en-US" dirty="0" smtClean="0"/>
              <a:t>FROM the American Cancer Society</a:t>
            </a:r>
            <a:r>
              <a:rPr lang="en-US" baseline="0" dirty="0" smtClean="0"/>
              <a:t> website:</a:t>
            </a:r>
          </a:p>
          <a:p>
            <a:r>
              <a:rPr lang="en-US" dirty="0" smtClean="0"/>
              <a:t>HPV Vaccine: Facts and Fears</a:t>
            </a:r>
          </a:p>
          <a:p>
            <a:r>
              <a:rPr lang="en-US" dirty="0" smtClean="0"/>
              <a:t>Vaccines to prevent human papilloma virus (HPV) infections are safe and effective. They can protect girls and boys from getting several different types of cancer when they get older. The American Cancer Society recommends the vaccine as one way to keep more people from getting cancer. HPV vaccines protect against high-risk types of the virus that cause most cervical cancers. The virus is also linked to cancers of the vulva, vagina, penis, anus, and throat. HPV vaccination is cancer prevention.</a:t>
            </a:r>
          </a:p>
          <a:p>
            <a:endParaRPr lang="en-US" dirty="0" smtClean="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46</a:t>
            </a:fld>
            <a:endParaRPr lang="en-US"/>
          </a:p>
        </p:txBody>
      </p:sp>
    </p:spTree>
    <p:extLst>
      <p:ext uri="{BB962C8B-B14F-4D97-AF65-F5344CB8AC3E}">
        <p14:creationId xmlns:p14="http://schemas.microsoft.com/office/powerpoint/2010/main" val="26053748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58F6F7-385E-4D3F-B71E-BAA03FA7ECF3}" type="slidenum">
              <a:rPr lang="en-US" smtClean="0"/>
              <a:t>47</a:t>
            </a:fld>
            <a:endParaRPr lang="en-US"/>
          </a:p>
        </p:txBody>
      </p:sp>
    </p:spTree>
    <p:extLst>
      <p:ext uri="{BB962C8B-B14F-4D97-AF65-F5344CB8AC3E}">
        <p14:creationId xmlns:p14="http://schemas.microsoft.com/office/powerpoint/2010/main" val="8944369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an estimated 1.2 million people are living with HIV in the United States. Thanks to better treatments, people with HIV are now living longer—and with a better quality of life—than ever before. If you are living with HIV, it's important to make choices that keep you healthy and protect others.</a:t>
            </a:r>
          </a:p>
          <a:p>
            <a:endParaRPr lang="en-US" dirty="0" smtClean="0"/>
          </a:p>
          <a:p>
            <a:r>
              <a:rPr lang="en-US" dirty="0" smtClean="0"/>
              <a:t>You should start medical care and begin HIV treatment as soon as you are diagnosed with HIV. Taking medicine to treat HIV, called antiretroviral therapy or ART, is recommended for all people with HIV. Taking medicine to treat HIV slows the progression of HIV and helps protect your immune system. The medicine can keep you healthy for many years and greatly reduces your chance of transmitting HIV to sex partners if taken the right way, every day.</a:t>
            </a:r>
          </a:p>
          <a:p>
            <a:endParaRPr lang="en-US" dirty="0" smtClean="0"/>
          </a:p>
          <a:p>
            <a:r>
              <a:rPr lang="en-US" dirty="0" smtClean="0"/>
              <a:t>If you’re taking medicine to treat HIV, visit your health care provider regularly and always take your medicine as directed to keep your viral load (the amount of HIV in the blood and elsewhere in the body) as low as possible.</a:t>
            </a:r>
          </a:p>
          <a:p>
            <a:endParaRPr lang="en-US" dirty="0"/>
          </a:p>
        </p:txBody>
      </p:sp>
      <p:sp>
        <p:nvSpPr>
          <p:cNvPr id="4" name="Slide Number Placeholder 3"/>
          <p:cNvSpPr>
            <a:spLocks noGrp="1"/>
          </p:cNvSpPr>
          <p:nvPr>
            <p:ph type="sldNum" sz="quarter" idx="10"/>
          </p:nvPr>
        </p:nvSpPr>
        <p:spPr/>
        <p:txBody>
          <a:bodyPr/>
          <a:lstStyle/>
          <a:p>
            <a:fld id="{7C58F6F7-385E-4D3F-B71E-BAA03FA7ECF3}" type="slidenum">
              <a:rPr lang="en-US" smtClean="0"/>
              <a:t>48</a:t>
            </a:fld>
            <a:endParaRPr lang="en-US"/>
          </a:p>
        </p:txBody>
      </p:sp>
    </p:spTree>
    <p:extLst>
      <p:ext uri="{BB962C8B-B14F-4D97-AF65-F5344CB8AC3E}">
        <p14:creationId xmlns:p14="http://schemas.microsoft.com/office/powerpoint/2010/main" val="19539043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 Exposure Prophylaxis</a:t>
            </a:r>
            <a:r>
              <a:rPr lang="en-US" baseline="0" dirty="0" smtClean="0"/>
              <a:t> (PEP):</a:t>
            </a:r>
            <a:endParaRPr lang="en-US" dirty="0" smtClean="0"/>
          </a:p>
          <a:p>
            <a:r>
              <a:rPr lang="en-US" dirty="0" smtClean="0"/>
              <a:t>Must be taken within 72 hours of potential exposure to material infected with HIV</a:t>
            </a:r>
          </a:p>
          <a:p>
            <a:r>
              <a:rPr lang="en-US" dirty="0" smtClean="0"/>
              <a:t>Not 100% effective </a:t>
            </a:r>
          </a:p>
          <a:p>
            <a:r>
              <a:rPr lang="en-US" dirty="0" smtClean="0"/>
              <a:t>2-3 anti-</a:t>
            </a:r>
            <a:r>
              <a:rPr lang="en-US" dirty="0" err="1" smtClean="0"/>
              <a:t>virals</a:t>
            </a:r>
            <a:r>
              <a:rPr lang="en-US" dirty="0" smtClean="0"/>
              <a:t> for 28 days </a:t>
            </a:r>
          </a:p>
          <a:p>
            <a:endParaRPr lang="en-US" dirty="0" smtClean="0"/>
          </a:p>
          <a:p>
            <a:r>
              <a:rPr lang="en-US" dirty="0" smtClean="0"/>
              <a:t>Pre Exposure Prophylaxis</a:t>
            </a:r>
            <a:r>
              <a:rPr lang="en-US" baseline="0" dirty="0" smtClean="0"/>
              <a:t> (</a:t>
            </a:r>
            <a:r>
              <a:rPr lang="en-US" baseline="0" dirty="0" err="1" smtClean="0"/>
              <a:t>PrEP</a:t>
            </a:r>
            <a:r>
              <a:rPr lang="en-US" baseline="0" dirty="0" smtClean="0"/>
              <a:t>):</a:t>
            </a:r>
            <a:endParaRPr lang="en-US" dirty="0" smtClean="0"/>
          </a:p>
          <a:p>
            <a:r>
              <a:rPr lang="en-US" dirty="0" smtClean="0"/>
              <a:t>For people who are HIV – and are at substantial risk of contracting HIV </a:t>
            </a:r>
          </a:p>
          <a:p>
            <a:r>
              <a:rPr lang="en-US" dirty="0" smtClean="0"/>
              <a:t>*Ex. HIV+ partner, has sex with partners who are at risk for HIV, IV drug user and shares equipment( aka works) </a:t>
            </a:r>
          </a:p>
          <a:p>
            <a:r>
              <a:rPr lang="en-US" dirty="0" smtClean="0"/>
              <a:t>*It is important that a person still use protection during sexual intercourse / new needles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C58F6F7-385E-4D3F-B71E-BAA03FA7ECF3}" type="slidenum">
              <a:rPr lang="en-US" smtClean="0"/>
              <a:t>49</a:t>
            </a:fld>
            <a:endParaRPr lang="en-US"/>
          </a:p>
        </p:txBody>
      </p:sp>
    </p:spTree>
    <p:extLst>
      <p:ext uri="{BB962C8B-B14F-4D97-AF65-F5344CB8AC3E}">
        <p14:creationId xmlns:p14="http://schemas.microsoft.com/office/powerpoint/2010/main" val="38237209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People with STIs usually will feel some kind of pain or see some sign of infection: It is much more common for people with STIs to NOT see or feel anything that would indicate an STI infection.  This is true for both males and females, even though a common myth is that males will “know” they have an STI. </a:t>
            </a:r>
          </a:p>
          <a:p>
            <a:r>
              <a:rPr lang="en-US" altLang="en-US" dirty="0" smtClean="0"/>
              <a:t> </a:t>
            </a:r>
          </a:p>
          <a:p>
            <a:r>
              <a:rPr lang="en-US" altLang="en-US" dirty="0" smtClean="0"/>
              <a:t>STIs are passed by intimate sexual contact (vaginal, anal, oral) between partners.  TRUE   STIs ARE passed by intimate sexual contact – meaning oral, anal, and vaginal sexual activities.  This includes vaginal sex, anal sex, oral sex (mouth to penis, mouth to vulva, mouth to anus) and naked genital to genital rubbing. </a:t>
            </a:r>
          </a:p>
          <a:p>
            <a:r>
              <a:rPr lang="en-US" altLang="en-US" dirty="0" smtClean="0"/>
              <a:t> </a:t>
            </a:r>
          </a:p>
          <a:p>
            <a:r>
              <a:rPr lang="en-US" altLang="en-US" dirty="0" smtClean="0"/>
              <a:t>The chance of passing STIs through oral sex is very low:  FALSE  Direct contact STIs (syphilis, herpes, HPV) are transmitted by oral sex – fellatio (mouth and penis), cunnilingus (mouth and vulva/vagina), </a:t>
            </a:r>
            <a:r>
              <a:rPr lang="en-US" altLang="en-US" dirty="0" err="1" smtClean="0"/>
              <a:t>analingus</a:t>
            </a:r>
            <a:r>
              <a:rPr lang="en-US" altLang="en-US" dirty="0" smtClean="0"/>
              <a:t> (mouth and anus).  Gonorrhea can be transmitted by fellatio (penis-to-mouth or mouth-to-penis).</a:t>
            </a:r>
          </a:p>
          <a:p>
            <a:endParaRPr lang="en-US" altLang="en-US" dirty="0" smtClean="0"/>
          </a:p>
          <a:p>
            <a:endParaRPr lang="en-US" altLang="en-US" dirty="0" smtClean="0"/>
          </a:p>
        </p:txBody>
      </p:sp>
      <p:sp>
        <p:nvSpPr>
          <p:cNvPr id="686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eaLnBrk="0" fontAlgn="base" hangingPunct="0">
              <a:spcBef>
                <a:spcPct val="30000"/>
              </a:spcBef>
              <a:spcAft>
                <a:spcPct val="0"/>
              </a:spcAft>
              <a:defRPr sz="1200">
                <a:solidFill>
                  <a:schemeClr val="tx1"/>
                </a:solidFill>
                <a:latin typeface="Calibri" pitchFamily="34" charset="0"/>
              </a:defRPr>
            </a:lvl6pPr>
            <a:lvl7pPr marL="3005084" indent="-231160" eaLnBrk="0" fontAlgn="base" hangingPunct="0">
              <a:spcBef>
                <a:spcPct val="30000"/>
              </a:spcBef>
              <a:spcAft>
                <a:spcPct val="0"/>
              </a:spcAft>
              <a:defRPr sz="1200">
                <a:solidFill>
                  <a:schemeClr val="tx1"/>
                </a:solidFill>
                <a:latin typeface="Calibri" pitchFamily="34" charset="0"/>
              </a:defRPr>
            </a:lvl7pPr>
            <a:lvl8pPr marL="3467405" indent="-231160" eaLnBrk="0" fontAlgn="base" hangingPunct="0">
              <a:spcBef>
                <a:spcPct val="30000"/>
              </a:spcBef>
              <a:spcAft>
                <a:spcPct val="0"/>
              </a:spcAft>
              <a:defRPr sz="1200">
                <a:solidFill>
                  <a:schemeClr val="tx1"/>
                </a:solidFill>
                <a:latin typeface="Calibri" pitchFamily="34" charset="0"/>
              </a:defRPr>
            </a:lvl8pPr>
            <a:lvl9pPr marL="3929725" indent="-23116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solidFill>
                <a:prstClr val="black"/>
              </a:solidFill>
              <a:latin typeface="Arial" pitchFamily="34" charset="0"/>
            </a:endParaRPr>
          </a:p>
        </p:txBody>
      </p:sp>
      <p:sp>
        <p:nvSpPr>
          <p:cNvPr id="6861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eaLnBrk="0" fontAlgn="base" hangingPunct="0">
              <a:spcBef>
                <a:spcPct val="30000"/>
              </a:spcBef>
              <a:spcAft>
                <a:spcPct val="0"/>
              </a:spcAft>
              <a:defRPr sz="1200">
                <a:solidFill>
                  <a:schemeClr val="tx1"/>
                </a:solidFill>
                <a:latin typeface="Calibri" pitchFamily="34" charset="0"/>
              </a:defRPr>
            </a:lvl6pPr>
            <a:lvl7pPr marL="3005084" indent="-231160" eaLnBrk="0" fontAlgn="base" hangingPunct="0">
              <a:spcBef>
                <a:spcPct val="30000"/>
              </a:spcBef>
              <a:spcAft>
                <a:spcPct val="0"/>
              </a:spcAft>
              <a:defRPr sz="1200">
                <a:solidFill>
                  <a:schemeClr val="tx1"/>
                </a:solidFill>
                <a:latin typeface="Calibri" pitchFamily="34" charset="0"/>
              </a:defRPr>
            </a:lvl7pPr>
            <a:lvl8pPr marL="3467405" indent="-231160" eaLnBrk="0" fontAlgn="base" hangingPunct="0">
              <a:spcBef>
                <a:spcPct val="30000"/>
              </a:spcBef>
              <a:spcAft>
                <a:spcPct val="0"/>
              </a:spcAft>
              <a:defRPr sz="1200">
                <a:solidFill>
                  <a:schemeClr val="tx1"/>
                </a:solidFill>
                <a:latin typeface="Calibri" pitchFamily="34" charset="0"/>
              </a:defRPr>
            </a:lvl8pPr>
            <a:lvl9pPr marL="3929725" indent="-23116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solidFill>
                <a:prstClr val="black"/>
              </a:solidFill>
              <a:latin typeface="Arial" pitchFamily="34" charset="0"/>
            </a:endParaRPr>
          </a:p>
        </p:txBody>
      </p:sp>
      <p:sp>
        <p:nvSpPr>
          <p:cNvPr id="6861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eaLnBrk="0" fontAlgn="base" hangingPunct="0">
              <a:spcBef>
                <a:spcPct val="30000"/>
              </a:spcBef>
              <a:spcAft>
                <a:spcPct val="0"/>
              </a:spcAft>
              <a:defRPr sz="1200">
                <a:solidFill>
                  <a:schemeClr val="tx1"/>
                </a:solidFill>
                <a:latin typeface="Calibri" pitchFamily="34" charset="0"/>
              </a:defRPr>
            </a:lvl6pPr>
            <a:lvl7pPr marL="3005084" indent="-231160" eaLnBrk="0" fontAlgn="base" hangingPunct="0">
              <a:spcBef>
                <a:spcPct val="30000"/>
              </a:spcBef>
              <a:spcAft>
                <a:spcPct val="0"/>
              </a:spcAft>
              <a:defRPr sz="1200">
                <a:solidFill>
                  <a:schemeClr val="tx1"/>
                </a:solidFill>
                <a:latin typeface="Calibri" pitchFamily="34" charset="0"/>
              </a:defRPr>
            </a:lvl7pPr>
            <a:lvl8pPr marL="3467405" indent="-231160" eaLnBrk="0" fontAlgn="base" hangingPunct="0">
              <a:spcBef>
                <a:spcPct val="30000"/>
              </a:spcBef>
              <a:spcAft>
                <a:spcPct val="0"/>
              </a:spcAft>
              <a:defRPr sz="1200">
                <a:solidFill>
                  <a:schemeClr val="tx1"/>
                </a:solidFill>
                <a:latin typeface="Calibri" pitchFamily="34" charset="0"/>
              </a:defRPr>
            </a:lvl8pPr>
            <a:lvl9pPr marL="3929725" indent="-23116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EB58966-1F58-436B-A5F6-465BFD42C006}" type="slidenum">
              <a:rPr lang="en-US" altLang="en-US" smtClean="0">
                <a:solidFill>
                  <a:prstClr val="black"/>
                </a:solidFill>
                <a:latin typeface="Arial" pitchFamily="34" charset="0"/>
              </a:rPr>
              <a:pPr eaLnBrk="1" hangingPunct="1">
                <a:spcBef>
                  <a:spcPct val="0"/>
                </a:spcBef>
              </a:pPr>
              <a:t>50</a:t>
            </a:fld>
            <a:endParaRPr lang="en-US" altLang="en-US" smtClean="0">
              <a:solidFill>
                <a:prstClr val="black"/>
              </a:solidFill>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STIs are commonly transmitted even when no signs or symptoms are present:  TRUE   Most STIs are transmitted in the complete absence of signs or symptoms (sores, blisters, discharge, pain, burning on urination, </a:t>
            </a:r>
            <a:r>
              <a:rPr lang="en-US" altLang="en-US" dirty="0" err="1" smtClean="0"/>
              <a:t>etc</a:t>
            </a:r>
            <a:r>
              <a:rPr lang="en-US" altLang="en-US" dirty="0" smtClean="0"/>
              <a:t>); this is quite common for Chlamydia, gonorrhea, herpes, HPV, HIV, and Hepatitis B. Many STI experts believe that most new genital herpes infections are transmitted in the absence of symptoms.  About 90% of people with genital herpes do not know that they have it.</a:t>
            </a:r>
          </a:p>
          <a:p>
            <a:r>
              <a:rPr lang="en-US" altLang="en-US" dirty="0" smtClean="0"/>
              <a:t>Abstinence means not having vaginal sex:  FALSE   Technically, abstinence means “refraining from a practice or behavior” and can be applied to any behavior – such as abstinence from alcohol, sex, gambling, watching TV, or eating fried foods.  People use this term in many different ways – and it is important to ask them to DEFINE their terms.  For some people, sexual abstinence may mean only not having vaginal or anal intercourse (vs. rubbing genitals and/or oral sex); for others sexual abstinence may mean not having any type of sexual physical contact other than kissing.</a:t>
            </a:r>
          </a:p>
          <a:p>
            <a:endParaRPr lang="en-US" altLang="en-US" dirty="0" smtClean="0"/>
          </a:p>
        </p:txBody>
      </p:sp>
      <p:sp>
        <p:nvSpPr>
          <p:cNvPr id="686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eaLnBrk="0" fontAlgn="base" hangingPunct="0">
              <a:spcBef>
                <a:spcPct val="30000"/>
              </a:spcBef>
              <a:spcAft>
                <a:spcPct val="0"/>
              </a:spcAft>
              <a:defRPr sz="1200">
                <a:solidFill>
                  <a:schemeClr val="tx1"/>
                </a:solidFill>
                <a:latin typeface="Calibri" pitchFamily="34" charset="0"/>
              </a:defRPr>
            </a:lvl6pPr>
            <a:lvl7pPr marL="3005084" indent="-231160" eaLnBrk="0" fontAlgn="base" hangingPunct="0">
              <a:spcBef>
                <a:spcPct val="30000"/>
              </a:spcBef>
              <a:spcAft>
                <a:spcPct val="0"/>
              </a:spcAft>
              <a:defRPr sz="1200">
                <a:solidFill>
                  <a:schemeClr val="tx1"/>
                </a:solidFill>
                <a:latin typeface="Calibri" pitchFamily="34" charset="0"/>
              </a:defRPr>
            </a:lvl7pPr>
            <a:lvl8pPr marL="3467405" indent="-231160" eaLnBrk="0" fontAlgn="base" hangingPunct="0">
              <a:spcBef>
                <a:spcPct val="30000"/>
              </a:spcBef>
              <a:spcAft>
                <a:spcPct val="0"/>
              </a:spcAft>
              <a:defRPr sz="1200">
                <a:solidFill>
                  <a:schemeClr val="tx1"/>
                </a:solidFill>
                <a:latin typeface="Calibri" pitchFamily="34" charset="0"/>
              </a:defRPr>
            </a:lvl8pPr>
            <a:lvl9pPr marL="3929725" indent="-23116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solidFill>
                <a:prstClr val="black"/>
              </a:solidFill>
              <a:latin typeface="Arial" pitchFamily="34" charset="0"/>
            </a:endParaRPr>
          </a:p>
        </p:txBody>
      </p:sp>
      <p:sp>
        <p:nvSpPr>
          <p:cNvPr id="6861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eaLnBrk="0" fontAlgn="base" hangingPunct="0">
              <a:spcBef>
                <a:spcPct val="30000"/>
              </a:spcBef>
              <a:spcAft>
                <a:spcPct val="0"/>
              </a:spcAft>
              <a:defRPr sz="1200">
                <a:solidFill>
                  <a:schemeClr val="tx1"/>
                </a:solidFill>
                <a:latin typeface="Calibri" pitchFamily="34" charset="0"/>
              </a:defRPr>
            </a:lvl6pPr>
            <a:lvl7pPr marL="3005084" indent="-231160" eaLnBrk="0" fontAlgn="base" hangingPunct="0">
              <a:spcBef>
                <a:spcPct val="30000"/>
              </a:spcBef>
              <a:spcAft>
                <a:spcPct val="0"/>
              </a:spcAft>
              <a:defRPr sz="1200">
                <a:solidFill>
                  <a:schemeClr val="tx1"/>
                </a:solidFill>
                <a:latin typeface="Calibri" pitchFamily="34" charset="0"/>
              </a:defRPr>
            </a:lvl7pPr>
            <a:lvl8pPr marL="3467405" indent="-231160" eaLnBrk="0" fontAlgn="base" hangingPunct="0">
              <a:spcBef>
                <a:spcPct val="30000"/>
              </a:spcBef>
              <a:spcAft>
                <a:spcPct val="0"/>
              </a:spcAft>
              <a:defRPr sz="1200">
                <a:solidFill>
                  <a:schemeClr val="tx1"/>
                </a:solidFill>
                <a:latin typeface="Calibri" pitchFamily="34" charset="0"/>
              </a:defRPr>
            </a:lvl8pPr>
            <a:lvl9pPr marL="3929725" indent="-23116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solidFill>
                <a:prstClr val="black"/>
              </a:solidFill>
              <a:latin typeface="Arial" pitchFamily="34" charset="0"/>
            </a:endParaRPr>
          </a:p>
        </p:txBody>
      </p:sp>
      <p:sp>
        <p:nvSpPr>
          <p:cNvPr id="6861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eaLnBrk="0" fontAlgn="base" hangingPunct="0">
              <a:spcBef>
                <a:spcPct val="30000"/>
              </a:spcBef>
              <a:spcAft>
                <a:spcPct val="0"/>
              </a:spcAft>
              <a:defRPr sz="1200">
                <a:solidFill>
                  <a:schemeClr val="tx1"/>
                </a:solidFill>
                <a:latin typeface="Calibri" pitchFamily="34" charset="0"/>
              </a:defRPr>
            </a:lvl6pPr>
            <a:lvl7pPr marL="3005084" indent="-231160" eaLnBrk="0" fontAlgn="base" hangingPunct="0">
              <a:spcBef>
                <a:spcPct val="30000"/>
              </a:spcBef>
              <a:spcAft>
                <a:spcPct val="0"/>
              </a:spcAft>
              <a:defRPr sz="1200">
                <a:solidFill>
                  <a:schemeClr val="tx1"/>
                </a:solidFill>
                <a:latin typeface="Calibri" pitchFamily="34" charset="0"/>
              </a:defRPr>
            </a:lvl7pPr>
            <a:lvl8pPr marL="3467405" indent="-231160" eaLnBrk="0" fontAlgn="base" hangingPunct="0">
              <a:spcBef>
                <a:spcPct val="30000"/>
              </a:spcBef>
              <a:spcAft>
                <a:spcPct val="0"/>
              </a:spcAft>
              <a:defRPr sz="1200">
                <a:solidFill>
                  <a:schemeClr val="tx1"/>
                </a:solidFill>
                <a:latin typeface="Calibri" pitchFamily="34" charset="0"/>
              </a:defRPr>
            </a:lvl8pPr>
            <a:lvl9pPr marL="3929725" indent="-23116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EB58966-1F58-436B-A5F6-465BFD42C006}" type="slidenum">
              <a:rPr lang="en-US" altLang="en-US" smtClean="0">
                <a:solidFill>
                  <a:prstClr val="black"/>
                </a:solidFill>
                <a:latin typeface="Arial" pitchFamily="34" charset="0"/>
              </a:rPr>
              <a:pPr eaLnBrk="1" hangingPunct="1">
                <a:spcBef>
                  <a:spcPct val="0"/>
                </a:spcBef>
              </a:pPr>
              <a:t>51</a:t>
            </a:fld>
            <a:endParaRPr lang="en-US" altLang="en-US" smtClean="0">
              <a:solidFill>
                <a:prstClr val="black"/>
              </a:solidFill>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ACTIVITY SHEET QUESTION 14</a:t>
            </a:r>
          </a:p>
        </p:txBody>
      </p:sp>
      <p:sp>
        <p:nvSpPr>
          <p:cNvPr id="993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eaLnBrk="0" fontAlgn="base" hangingPunct="0">
              <a:spcBef>
                <a:spcPct val="30000"/>
              </a:spcBef>
              <a:spcAft>
                <a:spcPct val="0"/>
              </a:spcAft>
              <a:defRPr sz="1200">
                <a:solidFill>
                  <a:schemeClr val="tx1"/>
                </a:solidFill>
                <a:latin typeface="Calibri" pitchFamily="34" charset="0"/>
              </a:defRPr>
            </a:lvl6pPr>
            <a:lvl7pPr marL="3005084" indent="-231160" eaLnBrk="0" fontAlgn="base" hangingPunct="0">
              <a:spcBef>
                <a:spcPct val="30000"/>
              </a:spcBef>
              <a:spcAft>
                <a:spcPct val="0"/>
              </a:spcAft>
              <a:defRPr sz="1200">
                <a:solidFill>
                  <a:schemeClr val="tx1"/>
                </a:solidFill>
                <a:latin typeface="Calibri" pitchFamily="34" charset="0"/>
              </a:defRPr>
            </a:lvl7pPr>
            <a:lvl8pPr marL="3467405" indent="-231160" eaLnBrk="0" fontAlgn="base" hangingPunct="0">
              <a:spcBef>
                <a:spcPct val="30000"/>
              </a:spcBef>
              <a:spcAft>
                <a:spcPct val="0"/>
              </a:spcAft>
              <a:defRPr sz="1200">
                <a:solidFill>
                  <a:schemeClr val="tx1"/>
                </a:solidFill>
                <a:latin typeface="Calibri" pitchFamily="34" charset="0"/>
              </a:defRPr>
            </a:lvl8pPr>
            <a:lvl9pPr marL="3929725" indent="-23116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latin typeface="Arial" charset="0"/>
            </a:endParaRPr>
          </a:p>
        </p:txBody>
      </p:sp>
      <p:sp>
        <p:nvSpPr>
          <p:cNvPr id="9933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eaLnBrk="0" fontAlgn="base" hangingPunct="0">
              <a:spcBef>
                <a:spcPct val="30000"/>
              </a:spcBef>
              <a:spcAft>
                <a:spcPct val="0"/>
              </a:spcAft>
              <a:defRPr sz="1200">
                <a:solidFill>
                  <a:schemeClr val="tx1"/>
                </a:solidFill>
                <a:latin typeface="Calibri" pitchFamily="34" charset="0"/>
              </a:defRPr>
            </a:lvl6pPr>
            <a:lvl7pPr marL="3005084" indent="-231160" eaLnBrk="0" fontAlgn="base" hangingPunct="0">
              <a:spcBef>
                <a:spcPct val="30000"/>
              </a:spcBef>
              <a:spcAft>
                <a:spcPct val="0"/>
              </a:spcAft>
              <a:defRPr sz="1200">
                <a:solidFill>
                  <a:schemeClr val="tx1"/>
                </a:solidFill>
                <a:latin typeface="Calibri" pitchFamily="34" charset="0"/>
              </a:defRPr>
            </a:lvl7pPr>
            <a:lvl8pPr marL="3467405" indent="-231160" eaLnBrk="0" fontAlgn="base" hangingPunct="0">
              <a:spcBef>
                <a:spcPct val="30000"/>
              </a:spcBef>
              <a:spcAft>
                <a:spcPct val="0"/>
              </a:spcAft>
              <a:defRPr sz="1200">
                <a:solidFill>
                  <a:schemeClr val="tx1"/>
                </a:solidFill>
                <a:latin typeface="Calibri" pitchFamily="34" charset="0"/>
              </a:defRPr>
            </a:lvl8pPr>
            <a:lvl9pPr marL="3929725" indent="-23116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latin typeface="Arial" charset="0"/>
            </a:endParaRPr>
          </a:p>
        </p:txBody>
      </p:sp>
      <p:sp>
        <p:nvSpPr>
          <p:cNvPr id="9933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eaLnBrk="0" fontAlgn="base" hangingPunct="0">
              <a:spcBef>
                <a:spcPct val="30000"/>
              </a:spcBef>
              <a:spcAft>
                <a:spcPct val="0"/>
              </a:spcAft>
              <a:defRPr sz="1200">
                <a:solidFill>
                  <a:schemeClr val="tx1"/>
                </a:solidFill>
                <a:latin typeface="Calibri" pitchFamily="34" charset="0"/>
              </a:defRPr>
            </a:lvl6pPr>
            <a:lvl7pPr marL="3005084" indent="-231160" eaLnBrk="0" fontAlgn="base" hangingPunct="0">
              <a:spcBef>
                <a:spcPct val="30000"/>
              </a:spcBef>
              <a:spcAft>
                <a:spcPct val="0"/>
              </a:spcAft>
              <a:defRPr sz="1200">
                <a:solidFill>
                  <a:schemeClr val="tx1"/>
                </a:solidFill>
                <a:latin typeface="Calibri" pitchFamily="34" charset="0"/>
              </a:defRPr>
            </a:lvl7pPr>
            <a:lvl8pPr marL="3467405" indent="-231160" eaLnBrk="0" fontAlgn="base" hangingPunct="0">
              <a:spcBef>
                <a:spcPct val="30000"/>
              </a:spcBef>
              <a:spcAft>
                <a:spcPct val="0"/>
              </a:spcAft>
              <a:defRPr sz="1200">
                <a:solidFill>
                  <a:schemeClr val="tx1"/>
                </a:solidFill>
                <a:latin typeface="Calibri" pitchFamily="34" charset="0"/>
              </a:defRPr>
            </a:lvl8pPr>
            <a:lvl9pPr marL="3929725" indent="-23116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4E0BEA9-C135-43AE-B7F0-3CB6F1394845}" type="slidenum">
              <a:rPr lang="en-US" altLang="en-US" smtClean="0">
                <a:latin typeface="Arial" charset="0"/>
              </a:rPr>
              <a:pPr eaLnBrk="1" hangingPunct="1">
                <a:spcBef>
                  <a:spcPct val="0"/>
                </a:spcBef>
              </a:pPr>
              <a:t>52</a:t>
            </a:fld>
            <a:endParaRPr lang="en-US" altLang="en-US"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ACTIVITY SHEET QUESTION 15</a:t>
            </a:r>
          </a:p>
          <a:p>
            <a:endParaRPr lang="en-US" altLang="en-US" smtClean="0"/>
          </a:p>
        </p:txBody>
      </p:sp>
      <p:sp>
        <p:nvSpPr>
          <p:cNvPr id="10035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eaLnBrk="0" fontAlgn="base" hangingPunct="0">
              <a:spcBef>
                <a:spcPct val="30000"/>
              </a:spcBef>
              <a:spcAft>
                <a:spcPct val="0"/>
              </a:spcAft>
              <a:defRPr sz="1200">
                <a:solidFill>
                  <a:schemeClr val="tx1"/>
                </a:solidFill>
                <a:latin typeface="Calibri" pitchFamily="34" charset="0"/>
              </a:defRPr>
            </a:lvl6pPr>
            <a:lvl7pPr marL="3005084" indent="-231160" eaLnBrk="0" fontAlgn="base" hangingPunct="0">
              <a:spcBef>
                <a:spcPct val="30000"/>
              </a:spcBef>
              <a:spcAft>
                <a:spcPct val="0"/>
              </a:spcAft>
              <a:defRPr sz="1200">
                <a:solidFill>
                  <a:schemeClr val="tx1"/>
                </a:solidFill>
                <a:latin typeface="Calibri" pitchFamily="34" charset="0"/>
              </a:defRPr>
            </a:lvl7pPr>
            <a:lvl8pPr marL="3467405" indent="-231160" eaLnBrk="0" fontAlgn="base" hangingPunct="0">
              <a:spcBef>
                <a:spcPct val="30000"/>
              </a:spcBef>
              <a:spcAft>
                <a:spcPct val="0"/>
              </a:spcAft>
              <a:defRPr sz="1200">
                <a:solidFill>
                  <a:schemeClr val="tx1"/>
                </a:solidFill>
                <a:latin typeface="Calibri" pitchFamily="34" charset="0"/>
              </a:defRPr>
            </a:lvl8pPr>
            <a:lvl9pPr marL="3929725" indent="-23116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latin typeface="Arial" charset="0"/>
            </a:endParaRPr>
          </a:p>
        </p:txBody>
      </p:sp>
      <p:sp>
        <p:nvSpPr>
          <p:cNvPr id="10035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eaLnBrk="0" fontAlgn="base" hangingPunct="0">
              <a:spcBef>
                <a:spcPct val="30000"/>
              </a:spcBef>
              <a:spcAft>
                <a:spcPct val="0"/>
              </a:spcAft>
              <a:defRPr sz="1200">
                <a:solidFill>
                  <a:schemeClr val="tx1"/>
                </a:solidFill>
                <a:latin typeface="Calibri" pitchFamily="34" charset="0"/>
              </a:defRPr>
            </a:lvl6pPr>
            <a:lvl7pPr marL="3005084" indent="-231160" eaLnBrk="0" fontAlgn="base" hangingPunct="0">
              <a:spcBef>
                <a:spcPct val="30000"/>
              </a:spcBef>
              <a:spcAft>
                <a:spcPct val="0"/>
              </a:spcAft>
              <a:defRPr sz="1200">
                <a:solidFill>
                  <a:schemeClr val="tx1"/>
                </a:solidFill>
                <a:latin typeface="Calibri" pitchFamily="34" charset="0"/>
              </a:defRPr>
            </a:lvl7pPr>
            <a:lvl8pPr marL="3467405" indent="-231160" eaLnBrk="0" fontAlgn="base" hangingPunct="0">
              <a:spcBef>
                <a:spcPct val="30000"/>
              </a:spcBef>
              <a:spcAft>
                <a:spcPct val="0"/>
              </a:spcAft>
              <a:defRPr sz="1200">
                <a:solidFill>
                  <a:schemeClr val="tx1"/>
                </a:solidFill>
                <a:latin typeface="Calibri" pitchFamily="34" charset="0"/>
              </a:defRPr>
            </a:lvl8pPr>
            <a:lvl9pPr marL="3929725" indent="-23116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latin typeface="Arial" charset="0"/>
            </a:endParaRPr>
          </a:p>
        </p:txBody>
      </p:sp>
      <p:sp>
        <p:nvSpPr>
          <p:cNvPr id="10035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eaLnBrk="0" fontAlgn="base" hangingPunct="0">
              <a:spcBef>
                <a:spcPct val="30000"/>
              </a:spcBef>
              <a:spcAft>
                <a:spcPct val="0"/>
              </a:spcAft>
              <a:defRPr sz="1200">
                <a:solidFill>
                  <a:schemeClr val="tx1"/>
                </a:solidFill>
                <a:latin typeface="Calibri" pitchFamily="34" charset="0"/>
              </a:defRPr>
            </a:lvl6pPr>
            <a:lvl7pPr marL="3005084" indent="-231160" eaLnBrk="0" fontAlgn="base" hangingPunct="0">
              <a:spcBef>
                <a:spcPct val="30000"/>
              </a:spcBef>
              <a:spcAft>
                <a:spcPct val="0"/>
              </a:spcAft>
              <a:defRPr sz="1200">
                <a:solidFill>
                  <a:schemeClr val="tx1"/>
                </a:solidFill>
                <a:latin typeface="Calibri" pitchFamily="34" charset="0"/>
              </a:defRPr>
            </a:lvl7pPr>
            <a:lvl8pPr marL="3467405" indent="-231160" eaLnBrk="0" fontAlgn="base" hangingPunct="0">
              <a:spcBef>
                <a:spcPct val="30000"/>
              </a:spcBef>
              <a:spcAft>
                <a:spcPct val="0"/>
              </a:spcAft>
              <a:defRPr sz="1200">
                <a:solidFill>
                  <a:schemeClr val="tx1"/>
                </a:solidFill>
                <a:latin typeface="Calibri" pitchFamily="34" charset="0"/>
              </a:defRPr>
            </a:lvl8pPr>
            <a:lvl9pPr marL="3929725" indent="-23116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490CEF3-3C56-4CF0-869D-D6B21635CDF9}" type="slidenum">
              <a:rPr lang="en-US" altLang="en-US" smtClean="0">
                <a:latin typeface="Arial" charset="0"/>
              </a:rPr>
              <a:pPr eaLnBrk="1" hangingPunct="1">
                <a:spcBef>
                  <a:spcPct val="0"/>
                </a:spcBef>
              </a:pPr>
              <a:t>53</a:t>
            </a:fld>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Times New Roman" pitchFamily="18" charset="0"/>
                <a:ea typeface="+mn-ea"/>
                <a:cs typeface="+mn-cs"/>
              </a:rPr>
              <a:t>The cervix is located at the end of the vaginal canal and is the opening to the uterus.</a:t>
            </a:r>
          </a:p>
          <a:p>
            <a:pPr lvl="0"/>
            <a:r>
              <a:rPr lang="en-US" sz="1200" kern="1200" dirty="0" smtClean="0">
                <a:solidFill>
                  <a:schemeClr val="tx1"/>
                </a:solidFill>
                <a:effectLst/>
                <a:latin typeface="Times New Roman" pitchFamily="18" charset="0"/>
                <a:ea typeface="+mn-ea"/>
                <a:cs typeface="+mn-cs"/>
              </a:rPr>
              <a:t>The cervix of a woman under 25 years old is still developing and is more likely to get infected if exposed to some STIs.</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Teen girls are biologically more susceptible to some STI infections than older women (or women over the age of 25).   The cervix in teen girls is still “growing”, changing, and maturing and is more susceptible to infection due to the presence of columnar cells on the outside of the cervix.  As the transition zone (the line between the columnar and squamous cells) moves inward, into the cervical opening as the young woman ages, it makes the outer part of the cervix consist of squamous cells and is therefore more protected.</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6</a:t>
            </a:fld>
            <a:endParaRPr lang="en-US"/>
          </a:p>
        </p:txBody>
      </p:sp>
    </p:spTree>
    <p:extLst>
      <p:ext uri="{BB962C8B-B14F-4D97-AF65-F5344CB8AC3E}">
        <p14:creationId xmlns:p14="http://schemas.microsoft.com/office/powerpoint/2010/main" val="894806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pictures compare the normal healthy cervix of female under 25 with that of a woman over 25. </a:t>
            </a:r>
          </a:p>
          <a:p>
            <a:r>
              <a:rPr lang="en-US" dirty="0" smtClean="0"/>
              <a:t>Both pictures show a healthy cervix without STIs</a:t>
            </a:r>
          </a:p>
          <a:p>
            <a:r>
              <a:rPr lang="en-US" dirty="0" smtClean="0"/>
              <a:t>However, the cells on the outside of the under 25 female are still developing and are weaker. This makes them more susceptible to Chlamydia, HPV and possibly HIV.</a:t>
            </a:r>
          </a:p>
          <a:p>
            <a:r>
              <a:rPr lang="en-US" dirty="0" smtClean="0"/>
              <a:t>Are the participants surprised by the fact that young women are more likely to develop some STIs than women over age 25?</a:t>
            </a:r>
          </a:p>
          <a:p>
            <a:r>
              <a:rPr lang="en-US" dirty="0" smtClean="0"/>
              <a:t>Ask participants: “Did you know this?”</a:t>
            </a:r>
          </a:p>
          <a:p>
            <a:r>
              <a:rPr lang="en-US" dirty="0" smtClean="0"/>
              <a:t> </a:t>
            </a:r>
          </a:p>
          <a:p>
            <a:r>
              <a:rPr lang="en-US" dirty="0" smtClean="0"/>
              <a:t>The presence of these weaker cells (columnar cells) on the cervix makes females under 25 biologically more susceptible to STIs when exposed than older women.  This makes it particularly important for teens to either delay having sex or make sure to use a condom during sex to protect the cervix.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7</a:t>
            </a:fld>
            <a:endParaRPr lang="en-US"/>
          </a:p>
        </p:txBody>
      </p:sp>
    </p:spTree>
    <p:extLst>
      <p:ext uri="{BB962C8B-B14F-4D97-AF65-F5344CB8AC3E}">
        <p14:creationId xmlns:p14="http://schemas.microsoft.com/office/powerpoint/2010/main" val="764428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some relationships, one person has more power than the other person. This can make it hard to talk about using condoms. </a:t>
            </a:r>
          </a:p>
          <a:p>
            <a:r>
              <a:rPr lang="en-US" dirty="0" smtClean="0"/>
              <a:t>In relationships where one partner is older, this is particularly true.</a:t>
            </a:r>
          </a:p>
          <a:p>
            <a:r>
              <a:rPr lang="en-US" dirty="0" smtClean="0"/>
              <a:t>Is it possible that the older partner has been with other people? Is it possible that they got an STI from a previous partner? Can you he now infect his new partner?</a:t>
            </a:r>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8</a:t>
            </a:fld>
            <a:endParaRPr lang="en-US"/>
          </a:p>
        </p:txBody>
      </p:sp>
    </p:spTree>
    <p:extLst>
      <p:ext uri="{BB962C8B-B14F-4D97-AF65-F5344CB8AC3E}">
        <p14:creationId xmlns:p14="http://schemas.microsoft.com/office/powerpoint/2010/main" val="278882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861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eaLnBrk="0" fontAlgn="base" hangingPunct="0">
              <a:spcBef>
                <a:spcPct val="30000"/>
              </a:spcBef>
              <a:spcAft>
                <a:spcPct val="0"/>
              </a:spcAft>
              <a:defRPr sz="1200">
                <a:solidFill>
                  <a:schemeClr val="tx1"/>
                </a:solidFill>
                <a:latin typeface="Calibri" pitchFamily="34" charset="0"/>
              </a:defRPr>
            </a:lvl6pPr>
            <a:lvl7pPr marL="3005084" indent="-231160" eaLnBrk="0" fontAlgn="base" hangingPunct="0">
              <a:spcBef>
                <a:spcPct val="30000"/>
              </a:spcBef>
              <a:spcAft>
                <a:spcPct val="0"/>
              </a:spcAft>
              <a:defRPr sz="1200">
                <a:solidFill>
                  <a:schemeClr val="tx1"/>
                </a:solidFill>
                <a:latin typeface="Calibri" pitchFamily="34" charset="0"/>
              </a:defRPr>
            </a:lvl7pPr>
            <a:lvl8pPr marL="3467405" indent="-231160" eaLnBrk="0" fontAlgn="base" hangingPunct="0">
              <a:spcBef>
                <a:spcPct val="30000"/>
              </a:spcBef>
              <a:spcAft>
                <a:spcPct val="0"/>
              </a:spcAft>
              <a:defRPr sz="1200">
                <a:solidFill>
                  <a:schemeClr val="tx1"/>
                </a:solidFill>
                <a:latin typeface="Calibri" pitchFamily="34" charset="0"/>
              </a:defRPr>
            </a:lvl8pPr>
            <a:lvl9pPr marL="3929725" indent="-23116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latin typeface="Arial" pitchFamily="34" charset="0"/>
            </a:endParaRPr>
          </a:p>
        </p:txBody>
      </p:sp>
      <p:sp>
        <p:nvSpPr>
          <p:cNvPr id="6861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eaLnBrk="0" fontAlgn="base" hangingPunct="0">
              <a:spcBef>
                <a:spcPct val="30000"/>
              </a:spcBef>
              <a:spcAft>
                <a:spcPct val="0"/>
              </a:spcAft>
              <a:defRPr sz="1200">
                <a:solidFill>
                  <a:schemeClr val="tx1"/>
                </a:solidFill>
                <a:latin typeface="Calibri" pitchFamily="34" charset="0"/>
              </a:defRPr>
            </a:lvl6pPr>
            <a:lvl7pPr marL="3005084" indent="-231160" eaLnBrk="0" fontAlgn="base" hangingPunct="0">
              <a:spcBef>
                <a:spcPct val="30000"/>
              </a:spcBef>
              <a:spcAft>
                <a:spcPct val="0"/>
              </a:spcAft>
              <a:defRPr sz="1200">
                <a:solidFill>
                  <a:schemeClr val="tx1"/>
                </a:solidFill>
                <a:latin typeface="Calibri" pitchFamily="34" charset="0"/>
              </a:defRPr>
            </a:lvl7pPr>
            <a:lvl8pPr marL="3467405" indent="-231160" eaLnBrk="0" fontAlgn="base" hangingPunct="0">
              <a:spcBef>
                <a:spcPct val="30000"/>
              </a:spcBef>
              <a:spcAft>
                <a:spcPct val="0"/>
              </a:spcAft>
              <a:defRPr sz="1200">
                <a:solidFill>
                  <a:schemeClr val="tx1"/>
                </a:solidFill>
                <a:latin typeface="Calibri" pitchFamily="34" charset="0"/>
              </a:defRPr>
            </a:lvl8pPr>
            <a:lvl9pPr marL="3929725" indent="-23116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latin typeface="Arial" pitchFamily="34" charset="0"/>
            </a:endParaRPr>
          </a:p>
        </p:txBody>
      </p:sp>
      <p:sp>
        <p:nvSpPr>
          <p:cNvPr id="6861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271" indent="-288950" eaLnBrk="0" hangingPunct="0">
              <a:spcBef>
                <a:spcPct val="30000"/>
              </a:spcBef>
              <a:defRPr sz="1200">
                <a:solidFill>
                  <a:schemeClr val="tx1"/>
                </a:solidFill>
                <a:latin typeface="Calibri" pitchFamily="34" charset="0"/>
              </a:defRPr>
            </a:lvl2pPr>
            <a:lvl3pPr marL="1155802" indent="-231160" eaLnBrk="0" hangingPunct="0">
              <a:spcBef>
                <a:spcPct val="30000"/>
              </a:spcBef>
              <a:defRPr sz="1200">
                <a:solidFill>
                  <a:schemeClr val="tx1"/>
                </a:solidFill>
                <a:latin typeface="Calibri" pitchFamily="34" charset="0"/>
              </a:defRPr>
            </a:lvl3pPr>
            <a:lvl4pPr marL="1618122" indent="-231160" eaLnBrk="0" hangingPunct="0">
              <a:spcBef>
                <a:spcPct val="30000"/>
              </a:spcBef>
              <a:defRPr sz="1200">
                <a:solidFill>
                  <a:schemeClr val="tx1"/>
                </a:solidFill>
                <a:latin typeface="Calibri" pitchFamily="34" charset="0"/>
              </a:defRPr>
            </a:lvl4pPr>
            <a:lvl5pPr marL="2080443" indent="-231160" eaLnBrk="0" hangingPunct="0">
              <a:spcBef>
                <a:spcPct val="30000"/>
              </a:spcBef>
              <a:defRPr sz="1200">
                <a:solidFill>
                  <a:schemeClr val="tx1"/>
                </a:solidFill>
                <a:latin typeface="Calibri" pitchFamily="34" charset="0"/>
              </a:defRPr>
            </a:lvl5pPr>
            <a:lvl6pPr marL="2542764" indent="-231160" eaLnBrk="0" fontAlgn="base" hangingPunct="0">
              <a:spcBef>
                <a:spcPct val="30000"/>
              </a:spcBef>
              <a:spcAft>
                <a:spcPct val="0"/>
              </a:spcAft>
              <a:defRPr sz="1200">
                <a:solidFill>
                  <a:schemeClr val="tx1"/>
                </a:solidFill>
                <a:latin typeface="Calibri" pitchFamily="34" charset="0"/>
              </a:defRPr>
            </a:lvl6pPr>
            <a:lvl7pPr marL="3005084" indent="-231160" eaLnBrk="0" fontAlgn="base" hangingPunct="0">
              <a:spcBef>
                <a:spcPct val="30000"/>
              </a:spcBef>
              <a:spcAft>
                <a:spcPct val="0"/>
              </a:spcAft>
              <a:defRPr sz="1200">
                <a:solidFill>
                  <a:schemeClr val="tx1"/>
                </a:solidFill>
                <a:latin typeface="Calibri" pitchFamily="34" charset="0"/>
              </a:defRPr>
            </a:lvl7pPr>
            <a:lvl8pPr marL="3467405" indent="-231160" eaLnBrk="0" fontAlgn="base" hangingPunct="0">
              <a:spcBef>
                <a:spcPct val="30000"/>
              </a:spcBef>
              <a:spcAft>
                <a:spcPct val="0"/>
              </a:spcAft>
              <a:defRPr sz="1200">
                <a:solidFill>
                  <a:schemeClr val="tx1"/>
                </a:solidFill>
                <a:latin typeface="Calibri" pitchFamily="34" charset="0"/>
              </a:defRPr>
            </a:lvl8pPr>
            <a:lvl9pPr marL="3929725" indent="-23116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EB58966-1F58-436B-A5F6-465BFD42C006}" type="slidenum">
              <a:rPr lang="en-US" altLang="en-US" smtClean="0">
                <a:latin typeface="Arial" pitchFamily="34" charset="0"/>
              </a:rPr>
              <a:pPr eaLnBrk="1" hangingPunct="1">
                <a:spcBef>
                  <a:spcPct val="0"/>
                </a:spcBef>
              </a:pPr>
              <a:t>9</a:t>
            </a:fld>
            <a:endParaRPr lang="en-US"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Did the participants guess correctly?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Were they surprised by the number?</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80E6573B-853E-436F-A042-DBFD20DF6B9A}" type="slidenum">
              <a:rPr lang="en-US" smtClean="0"/>
              <a:pPr>
                <a:defRPr/>
              </a:pPr>
              <a:t>10</a:t>
            </a:fld>
            <a:endParaRPr lang="en-US"/>
          </a:p>
        </p:txBody>
      </p:sp>
    </p:spTree>
    <p:extLst>
      <p:ext uri="{BB962C8B-B14F-4D97-AF65-F5344CB8AC3E}">
        <p14:creationId xmlns:p14="http://schemas.microsoft.com/office/powerpoint/2010/main" val="1039785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8"/>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841375"/>
          </a:xfrm>
          <a:noFill/>
        </p:spPr>
        <p:txBody>
          <a:bodyPr>
            <a:noAutofit/>
          </a:bodyPr>
          <a:lstStyle>
            <a:lvl1pPr>
              <a:defRPr sz="45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defRPr>
            </a:lvl1pPr>
          </a:lstStyle>
          <a:p>
            <a:r>
              <a:rPr lang="en-US" dirty="0" smtClean="0"/>
              <a:t>Click to edit Master title style</a:t>
            </a:r>
            <a:endParaRPr lang="en-US" dirty="0"/>
          </a:p>
        </p:txBody>
      </p:sp>
      <p:sp>
        <p:nvSpPr>
          <p:cNvPr id="15" name="Text Placeholder 14"/>
          <p:cNvSpPr>
            <a:spLocks noGrp="1"/>
          </p:cNvSpPr>
          <p:nvPr>
            <p:ph type="body" sz="quarter" idx="10"/>
          </p:nvPr>
        </p:nvSpPr>
        <p:spPr>
          <a:xfrm>
            <a:off x="685800" y="3124200"/>
            <a:ext cx="7772400" cy="685800"/>
          </a:xfrm>
        </p:spPr>
        <p:txBody>
          <a:bodyPr/>
          <a:lstStyle>
            <a:lvl1pPr marL="0" indent="0" algn="ctr">
              <a:buNone/>
              <a:defRPr sz="3500">
                <a:solidFill>
                  <a:schemeClr val="bg1"/>
                </a:solidFill>
                <a:effectLst>
                  <a:outerShdw blurRad="50800" dist="38100" dir="2700000" algn="tl" rotWithShape="0">
                    <a:prstClr val="black">
                      <a:alpha val="40000"/>
                    </a:prstClr>
                  </a:outerShdw>
                </a:effectLst>
                <a:latin typeface="Candara" pitchFamily="34" charset="0"/>
              </a:defRPr>
            </a:lvl1pPr>
            <a:lvl2pPr marL="457200" indent="0">
              <a:buNone/>
              <a:defRPr/>
            </a:lvl2pPr>
          </a:lstStyle>
          <a:p>
            <a:pPr lvl="0"/>
            <a:r>
              <a:rPr lang="en-US" dirty="0" smtClean="0"/>
              <a:t>Click to edit Master text styles</a:t>
            </a:r>
          </a:p>
        </p:txBody>
      </p:sp>
    </p:spTree>
    <p:extLst>
      <p:ext uri="{BB962C8B-B14F-4D97-AF65-F5344CB8AC3E}">
        <p14:creationId xmlns:p14="http://schemas.microsoft.com/office/powerpoint/2010/main" val="261902027"/>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tangle 3"/>
          <p:cNvSpPr/>
          <p:nvPr/>
        </p:nvSpPr>
        <p:spPr>
          <a:xfrm>
            <a:off x="0" y="1371600"/>
            <a:ext cx="9144000" cy="228600"/>
          </a:xfrm>
          <a:prstGeom prst="rect">
            <a:avLst/>
          </a:prstGeom>
          <a:solidFill>
            <a:srgbClr val="007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p:cNvSpPr/>
          <p:nvPr/>
        </p:nvSpPr>
        <p:spPr>
          <a:xfrm>
            <a:off x="3175" y="0"/>
            <a:ext cx="9144000" cy="1371600"/>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6"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27400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752600"/>
            <a:ext cx="8229600" cy="4373563"/>
          </a:xfrm>
        </p:spPr>
        <p:txBody>
          <a:bodyPr/>
          <a:lstStyle>
            <a:lvl1pPr>
              <a:defRPr>
                <a:solidFill>
                  <a:srgbClr val="003A63"/>
                </a:solidFill>
                <a:latin typeface="Candara" pitchFamily="34" charset="0"/>
              </a:defRPr>
            </a:lvl1pPr>
            <a:lvl2pPr>
              <a:defRPr>
                <a:solidFill>
                  <a:srgbClr val="005086"/>
                </a:solidFill>
                <a:latin typeface="Candara" pitchFamily="34" charset="0"/>
              </a:defRPr>
            </a:lvl2pPr>
            <a:lvl3pPr>
              <a:defRPr>
                <a:solidFill>
                  <a:srgbClr val="0066AC"/>
                </a:solidFill>
                <a:latin typeface="Candara" pitchFamily="34" charset="0"/>
              </a:defRPr>
            </a:lvl3pPr>
            <a:lvl4pPr>
              <a:defRPr>
                <a:solidFill>
                  <a:srgbClr val="007CD0"/>
                </a:solidFill>
                <a:latin typeface="Candara" pitchFamily="34" charset="0"/>
              </a:defRPr>
            </a:lvl4pPr>
            <a:lvl5pPr>
              <a:defRPr>
                <a:solidFill>
                  <a:srgbClr val="119FFF"/>
                </a:solidFill>
                <a:latin typeface="Candar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191000" y="152400"/>
            <a:ext cx="4724400" cy="928688"/>
          </a:xfrm>
        </p:spPr>
        <p:txBody>
          <a:bodyPr>
            <a:normAutofit/>
          </a:bodyPr>
          <a:lstStyle>
            <a:lvl1pPr marL="0" indent="0" algn="r">
              <a:buNone/>
              <a:defRPr sz="3600" b="0">
                <a:solidFill>
                  <a:schemeClr val="bg1"/>
                </a:solidFill>
                <a:latin typeface="Candara" pitchFamily="34" charset="0"/>
              </a:defRPr>
            </a:lvl1pPr>
          </a:lstStyle>
          <a:p>
            <a:pPr lvl="0"/>
            <a:r>
              <a:rPr lang="en-US" dirty="0" smtClean="0"/>
              <a:t>Click to edit Master text styles</a:t>
            </a:r>
          </a:p>
        </p:txBody>
      </p:sp>
      <p:sp>
        <p:nvSpPr>
          <p:cNvPr id="7" name="Date Placeholder 3"/>
          <p:cNvSpPr>
            <a:spLocks noGrp="1"/>
          </p:cNvSpPr>
          <p:nvPr>
            <p:ph type="dt" sz="half" idx="14"/>
          </p:nvPr>
        </p:nvSpPr>
        <p:spPr/>
        <p:txBody>
          <a:bodyPr/>
          <a:lstStyle>
            <a:lvl1pPr>
              <a:defRPr>
                <a:latin typeface="Candara" pitchFamily="34" charset="0"/>
              </a:defRPr>
            </a:lvl1pPr>
          </a:lstStyle>
          <a:p>
            <a:pPr>
              <a:defRPr/>
            </a:pPr>
            <a:fld id="{5E69B573-E525-4DEF-83C9-A3B679CD4144}" type="datetimeFigureOut">
              <a:rPr lang="en-US">
                <a:solidFill>
                  <a:prstClr val="black">
                    <a:tint val="75000"/>
                  </a:prstClr>
                </a:solidFill>
              </a:rPr>
              <a:pPr>
                <a:defRPr/>
              </a:pPr>
              <a:t>6/1/2017</a:t>
            </a:fld>
            <a:endParaRPr lang="en-US" dirty="0">
              <a:solidFill>
                <a:prstClr val="black">
                  <a:tint val="75000"/>
                </a:prstClr>
              </a:solidFill>
            </a:endParaRPr>
          </a:p>
        </p:txBody>
      </p:sp>
      <p:sp>
        <p:nvSpPr>
          <p:cNvPr id="8" name="Footer Placeholder 4"/>
          <p:cNvSpPr>
            <a:spLocks noGrp="1"/>
          </p:cNvSpPr>
          <p:nvPr>
            <p:ph type="ftr" sz="quarter" idx="15"/>
          </p:nvPr>
        </p:nvSpPr>
        <p:spPr/>
        <p:txBody>
          <a:bodyPr/>
          <a:lstStyle>
            <a:lvl1pPr>
              <a:defRPr>
                <a:latin typeface="Candara" pitchFamily="34" charset="0"/>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a:latin typeface="Candara" pitchFamily="34" charset="0"/>
              </a:defRPr>
            </a:lvl1pPr>
          </a:lstStyle>
          <a:p>
            <a:pPr>
              <a:defRPr/>
            </a:pPr>
            <a:fld id="{C3ABA3E4-21C8-4936-905D-499F74C9F94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39535285"/>
      </p:ext>
    </p:extLst>
  </p:cSld>
  <p:clrMapOvr>
    <a:overrideClrMapping bg1="lt1" tx1="dk1" bg2="lt2" tx2="dk2" accent1="accent1" accent2="accent2" accent3="accent3" accent4="accent4" accent5="accent5" accent6="accent6" hlink="hlink" folHlink="folHlink"/>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p:nvSpPr>
        <p:spPr>
          <a:xfrm>
            <a:off x="0" y="1371600"/>
            <a:ext cx="9144000" cy="228600"/>
          </a:xfrm>
          <a:prstGeom prst="rect">
            <a:avLst/>
          </a:prstGeom>
          <a:solidFill>
            <a:srgbClr val="007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p:cNvSpPr/>
          <p:nvPr/>
        </p:nvSpPr>
        <p:spPr>
          <a:xfrm>
            <a:off x="3175" y="0"/>
            <a:ext cx="9144000" cy="1371600"/>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6"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27400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752600"/>
            <a:ext cx="8229600" cy="4373563"/>
          </a:xfrm>
        </p:spPr>
        <p:txBody>
          <a:bodyPr/>
          <a:lstStyle>
            <a:lvl1pPr>
              <a:defRPr>
                <a:solidFill>
                  <a:srgbClr val="003A63"/>
                </a:solidFill>
                <a:latin typeface="Candara" pitchFamily="34" charset="0"/>
              </a:defRPr>
            </a:lvl1pPr>
            <a:lvl2pPr>
              <a:defRPr>
                <a:solidFill>
                  <a:srgbClr val="005086"/>
                </a:solidFill>
                <a:latin typeface="Candara" pitchFamily="34" charset="0"/>
              </a:defRPr>
            </a:lvl2pPr>
            <a:lvl3pPr>
              <a:defRPr>
                <a:solidFill>
                  <a:srgbClr val="0066AC"/>
                </a:solidFill>
                <a:latin typeface="Candara" pitchFamily="34" charset="0"/>
              </a:defRPr>
            </a:lvl3pPr>
            <a:lvl4pPr>
              <a:defRPr>
                <a:solidFill>
                  <a:srgbClr val="007CD0"/>
                </a:solidFill>
                <a:latin typeface="Candara" pitchFamily="34" charset="0"/>
              </a:defRPr>
            </a:lvl4pPr>
            <a:lvl5pPr>
              <a:defRPr>
                <a:solidFill>
                  <a:srgbClr val="119FFF"/>
                </a:solidFill>
                <a:latin typeface="Candar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191000" y="152400"/>
            <a:ext cx="4724400" cy="928688"/>
          </a:xfrm>
        </p:spPr>
        <p:txBody>
          <a:bodyPr>
            <a:normAutofit/>
          </a:bodyPr>
          <a:lstStyle>
            <a:lvl1pPr marL="0" indent="0" algn="r">
              <a:buNone/>
              <a:defRPr sz="3600" b="0">
                <a:solidFill>
                  <a:schemeClr val="bg1"/>
                </a:solidFill>
                <a:latin typeface="Candara" pitchFamily="34" charset="0"/>
              </a:defRPr>
            </a:lvl1pPr>
          </a:lstStyle>
          <a:p>
            <a:pPr lvl="0"/>
            <a:r>
              <a:rPr lang="en-US" dirty="0" smtClean="0"/>
              <a:t>Click to edit Master text styles</a:t>
            </a:r>
          </a:p>
        </p:txBody>
      </p:sp>
      <p:sp>
        <p:nvSpPr>
          <p:cNvPr id="7" name="Date Placeholder 3"/>
          <p:cNvSpPr>
            <a:spLocks noGrp="1"/>
          </p:cNvSpPr>
          <p:nvPr>
            <p:ph type="dt" sz="half" idx="14"/>
          </p:nvPr>
        </p:nvSpPr>
        <p:spPr/>
        <p:txBody>
          <a:bodyPr/>
          <a:lstStyle>
            <a:lvl1pPr>
              <a:defRPr>
                <a:latin typeface="Candara" pitchFamily="34" charset="0"/>
              </a:defRPr>
            </a:lvl1pPr>
          </a:lstStyle>
          <a:p>
            <a:pPr>
              <a:defRPr/>
            </a:pPr>
            <a:fld id="{AE19C89A-55BB-4577-88DB-B2DAB2877A3E}" type="datetimeFigureOut">
              <a:rPr lang="en-US">
                <a:solidFill>
                  <a:prstClr val="black">
                    <a:tint val="75000"/>
                  </a:prstClr>
                </a:solidFill>
              </a:rPr>
              <a:pPr>
                <a:defRPr/>
              </a:pPr>
              <a:t>6/1/2017</a:t>
            </a:fld>
            <a:endParaRPr lang="en-US" dirty="0">
              <a:solidFill>
                <a:prstClr val="black">
                  <a:tint val="75000"/>
                </a:prstClr>
              </a:solidFill>
            </a:endParaRPr>
          </a:p>
        </p:txBody>
      </p:sp>
      <p:sp>
        <p:nvSpPr>
          <p:cNvPr id="8" name="Footer Placeholder 4"/>
          <p:cNvSpPr>
            <a:spLocks noGrp="1"/>
          </p:cNvSpPr>
          <p:nvPr>
            <p:ph type="ftr" sz="quarter" idx="15"/>
          </p:nvPr>
        </p:nvSpPr>
        <p:spPr/>
        <p:txBody>
          <a:bodyPr/>
          <a:lstStyle>
            <a:lvl1pPr>
              <a:defRPr>
                <a:latin typeface="Candara" pitchFamily="34" charset="0"/>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a:latin typeface="Candara" pitchFamily="34" charset="0"/>
              </a:defRPr>
            </a:lvl1pPr>
          </a:lstStyle>
          <a:p>
            <a:pPr>
              <a:defRPr/>
            </a:pPr>
            <a:fld id="{A7174D8E-4F91-4A85-906F-8C843799971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79791759"/>
      </p:ext>
    </p:extLst>
  </p:cSld>
  <p:clrMapOvr>
    <a:overrideClrMapping bg1="lt1" tx1="dk1" bg2="lt2" tx2="dk2" accent1="accent1" accent2="accent2" accent3="accent3" accent4="accent4" accent5="accent5" accent6="accent6" hlink="hlink" folHlink="folHlink"/>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9"/>
            <a:ext cx="9144000" cy="6856081"/>
          </a:xfrm>
          <a:prstGeom prst="rect">
            <a:avLst/>
          </a:prstGeom>
        </p:spPr>
      </p:pic>
    </p:spTree>
    <p:extLst>
      <p:ext uri="{BB962C8B-B14F-4D97-AF65-F5344CB8AC3E}">
        <p14:creationId xmlns:p14="http://schemas.microsoft.com/office/powerpoint/2010/main" val="12146421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938"/>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841375"/>
          </a:xfrm>
          <a:noFill/>
        </p:spPr>
        <p:txBody>
          <a:bodyPr>
            <a:noAutofit/>
          </a:bodyPr>
          <a:lstStyle>
            <a:lvl1pPr>
              <a:defRPr sz="45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defRPr>
            </a:lvl1pPr>
          </a:lstStyle>
          <a:p>
            <a:r>
              <a:rPr lang="en-US" dirty="0" smtClean="0"/>
              <a:t>Click to edit Master title style</a:t>
            </a:r>
            <a:endParaRPr lang="en-US" dirty="0"/>
          </a:p>
        </p:txBody>
      </p:sp>
      <p:sp>
        <p:nvSpPr>
          <p:cNvPr id="15" name="Text Placeholder 14"/>
          <p:cNvSpPr>
            <a:spLocks noGrp="1"/>
          </p:cNvSpPr>
          <p:nvPr>
            <p:ph type="body" sz="quarter" idx="10"/>
          </p:nvPr>
        </p:nvSpPr>
        <p:spPr>
          <a:xfrm>
            <a:off x="685800" y="3124200"/>
            <a:ext cx="7772400" cy="685800"/>
          </a:xfrm>
        </p:spPr>
        <p:txBody>
          <a:bodyPr/>
          <a:lstStyle>
            <a:lvl1pPr marL="0" indent="0" algn="ctr">
              <a:buNone/>
              <a:defRPr sz="3500">
                <a:solidFill>
                  <a:schemeClr val="bg1"/>
                </a:solidFill>
                <a:effectLst>
                  <a:outerShdw blurRad="50800" dist="38100" dir="2700000" algn="tl" rotWithShape="0">
                    <a:prstClr val="black">
                      <a:alpha val="40000"/>
                    </a:prstClr>
                  </a:outerShdw>
                </a:effectLst>
                <a:latin typeface="Candara" pitchFamily="34" charset="0"/>
              </a:defRPr>
            </a:lvl1pPr>
            <a:lvl2pPr marL="457200" indent="0">
              <a:buNone/>
              <a:defRPr/>
            </a:lvl2pPr>
          </a:lstStyle>
          <a:p>
            <a:pPr lvl="0"/>
            <a:r>
              <a:rPr lang="en-US" dirty="0" smtClean="0"/>
              <a:t>Click to edit Master text styles</a:t>
            </a:r>
          </a:p>
        </p:txBody>
      </p:sp>
    </p:spTree>
    <p:extLst>
      <p:ext uri="{BB962C8B-B14F-4D97-AF65-F5344CB8AC3E}">
        <p14:creationId xmlns:p14="http://schemas.microsoft.com/office/powerpoint/2010/main" val="2371916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p:nvSpPr>
        <p:spPr>
          <a:xfrm>
            <a:off x="0" y="1371600"/>
            <a:ext cx="9144000" cy="228600"/>
          </a:xfrm>
          <a:prstGeom prst="rect">
            <a:avLst/>
          </a:prstGeom>
          <a:solidFill>
            <a:srgbClr val="007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4"/>
          <p:cNvSpPr/>
          <p:nvPr/>
        </p:nvSpPr>
        <p:spPr>
          <a:xfrm>
            <a:off x="3175" y="0"/>
            <a:ext cx="9144000" cy="1371600"/>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6"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27400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752600"/>
            <a:ext cx="8229600" cy="4373563"/>
          </a:xfrm>
        </p:spPr>
        <p:txBody>
          <a:bodyPr/>
          <a:lstStyle>
            <a:lvl1pPr>
              <a:defRPr>
                <a:solidFill>
                  <a:srgbClr val="003A63"/>
                </a:solidFill>
                <a:latin typeface="Candara" pitchFamily="34" charset="0"/>
              </a:defRPr>
            </a:lvl1pPr>
            <a:lvl2pPr>
              <a:defRPr>
                <a:solidFill>
                  <a:srgbClr val="005086"/>
                </a:solidFill>
                <a:latin typeface="Candara" pitchFamily="34" charset="0"/>
              </a:defRPr>
            </a:lvl2pPr>
            <a:lvl3pPr>
              <a:defRPr>
                <a:solidFill>
                  <a:srgbClr val="0066AC"/>
                </a:solidFill>
                <a:latin typeface="Candara" pitchFamily="34" charset="0"/>
              </a:defRPr>
            </a:lvl3pPr>
            <a:lvl4pPr>
              <a:defRPr>
                <a:solidFill>
                  <a:srgbClr val="007CD0"/>
                </a:solidFill>
                <a:latin typeface="Candara" pitchFamily="34" charset="0"/>
              </a:defRPr>
            </a:lvl4pPr>
            <a:lvl5pPr>
              <a:defRPr>
                <a:solidFill>
                  <a:srgbClr val="119FFF"/>
                </a:solidFill>
                <a:latin typeface="Candar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191000" y="152400"/>
            <a:ext cx="4724400" cy="928688"/>
          </a:xfrm>
        </p:spPr>
        <p:txBody>
          <a:bodyPr>
            <a:normAutofit/>
          </a:bodyPr>
          <a:lstStyle>
            <a:lvl1pPr marL="0" indent="0" algn="r">
              <a:buNone/>
              <a:defRPr sz="3600" b="0">
                <a:solidFill>
                  <a:schemeClr val="bg1"/>
                </a:solidFill>
                <a:latin typeface="Candara" pitchFamily="34" charset="0"/>
              </a:defRPr>
            </a:lvl1pPr>
          </a:lstStyle>
          <a:p>
            <a:pPr lvl="0"/>
            <a:r>
              <a:rPr lang="en-US" dirty="0" smtClean="0"/>
              <a:t>Click to edit Master text styles</a:t>
            </a:r>
          </a:p>
        </p:txBody>
      </p:sp>
      <p:sp>
        <p:nvSpPr>
          <p:cNvPr id="7" name="Date Placeholder 3"/>
          <p:cNvSpPr>
            <a:spLocks noGrp="1"/>
          </p:cNvSpPr>
          <p:nvPr>
            <p:ph type="dt" sz="half" idx="14"/>
          </p:nvPr>
        </p:nvSpPr>
        <p:spPr/>
        <p:txBody>
          <a:bodyPr/>
          <a:lstStyle>
            <a:lvl1pPr>
              <a:defRPr smtClean="0">
                <a:latin typeface="Candara" pitchFamily="34" charset="0"/>
              </a:defRPr>
            </a:lvl1pPr>
          </a:lstStyle>
          <a:p>
            <a:pPr>
              <a:defRPr/>
            </a:pPr>
            <a:fld id="{215FA225-82B8-44F2-BB60-A28A1A46088B}" type="datetimeFigureOut">
              <a:rPr lang="en-US">
                <a:solidFill>
                  <a:prstClr val="black">
                    <a:tint val="75000"/>
                  </a:prstClr>
                </a:solidFill>
              </a:rPr>
              <a:pPr>
                <a:defRPr/>
              </a:pPr>
              <a:t>6/1/2017</a:t>
            </a:fld>
            <a:endParaRPr lang="en-US" dirty="0">
              <a:solidFill>
                <a:prstClr val="black">
                  <a:tint val="75000"/>
                </a:prstClr>
              </a:solidFill>
            </a:endParaRPr>
          </a:p>
        </p:txBody>
      </p:sp>
      <p:sp>
        <p:nvSpPr>
          <p:cNvPr id="8" name="Footer Placeholder 4"/>
          <p:cNvSpPr>
            <a:spLocks noGrp="1"/>
          </p:cNvSpPr>
          <p:nvPr>
            <p:ph type="ftr" sz="quarter" idx="15"/>
          </p:nvPr>
        </p:nvSpPr>
        <p:spPr/>
        <p:txBody>
          <a:bodyPr/>
          <a:lstStyle>
            <a:lvl1pPr>
              <a:defRPr dirty="0">
                <a:latin typeface="Candara" pitchFamily="34" charset="0"/>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smtClean="0">
                <a:latin typeface="Candara" pitchFamily="34" charset="0"/>
              </a:defRPr>
            </a:lvl1pPr>
          </a:lstStyle>
          <a:p>
            <a:pPr>
              <a:defRPr/>
            </a:pPr>
            <a:fld id="{9F9FF992-F290-4898-A96D-AF2FA5B1658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10757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11"/>
          <p:cNvSpPr/>
          <p:nvPr/>
        </p:nvSpPr>
        <p:spPr>
          <a:xfrm>
            <a:off x="0" y="1371600"/>
            <a:ext cx="9144000" cy="228600"/>
          </a:xfrm>
          <a:prstGeom prst="rect">
            <a:avLst/>
          </a:prstGeom>
          <a:solidFill>
            <a:srgbClr val="007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12"/>
          <p:cNvSpPr/>
          <p:nvPr/>
        </p:nvSpPr>
        <p:spPr>
          <a:xfrm>
            <a:off x="3175" y="0"/>
            <a:ext cx="9144000" cy="1371600"/>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7" name="Picture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27400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normAutofit/>
          </a:bodyPr>
          <a:lstStyle>
            <a:lvl1pPr algn="l">
              <a:defRPr sz="3500" b="1" cap="all">
                <a:solidFill>
                  <a:srgbClr val="003A63"/>
                </a:solidFill>
                <a:latin typeface="Candara"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ndar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5" name="Text Placeholder 11"/>
          <p:cNvSpPr>
            <a:spLocks noGrp="1"/>
          </p:cNvSpPr>
          <p:nvPr>
            <p:ph type="body" sz="quarter" idx="13"/>
          </p:nvPr>
        </p:nvSpPr>
        <p:spPr>
          <a:xfrm>
            <a:off x="4191000" y="152400"/>
            <a:ext cx="4724400" cy="928688"/>
          </a:xfrm>
        </p:spPr>
        <p:txBody>
          <a:bodyPr>
            <a:normAutofit/>
          </a:bodyPr>
          <a:lstStyle>
            <a:lvl1pPr marL="0" indent="0" algn="r">
              <a:buNone/>
              <a:defRPr sz="3600" b="0">
                <a:solidFill>
                  <a:schemeClr val="bg1"/>
                </a:solidFill>
                <a:latin typeface="Candara" pitchFamily="34" charset="0"/>
              </a:defRPr>
            </a:lvl1pPr>
          </a:lstStyle>
          <a:p>
            <a:pPr lvl="0"/>
            <a:r>
              <a:rPr lang="en-US" dirty="0" smtClean="0"/>
              <a:t>Click to edit Master text styles</a:t>
            </a:r>
          </a:p>
        </p:txBody>
      </p:sp>
      <p:sp>
        <p:nvSpPr>
          <p:cNvPr id="8" name="Date Placeholder 3"/>
          <p:cNvSpPr>
            <a:spLocks noGrp="1"/>
          </p:cNvSpPr>
          <p:nvPr>
            <p:ph type="dt" sz="half" idx="14"/>
          </p:nvPr>
        </p:nvSpPr>
        <p:spPr/>
        <p:txBody>
          <a:bodyPr/>
          <a:lstStyle>
            <a:lvl1pPr>
              <a:defRPr smtClean="0">
                <a:latin typeface="Candara" pitchFamily="34" charset="0"/>
              </a:defRPr>
            </a:lvl1pPr>
          </a:lstStyle>
          <a:p>
            <a:pPr>
              <a:defRPr/>
            </a:pPr>
            <a:fld id="{C7F45CDD-DCCD-4A29-BB51-E09BF278E8F4}" type="datetimeFigureOut">
              <a:rPr lang="en-US">
                <a:solidFill>
                  <a:prstClr val="black">
                    <a:tint val="75000"/>
                  </a:prstClr>
                </a:solidFill>
              </a:rPr>
              <a:pPr>
                <a:defRPr/>
              </a:pPr>
              <a:t>6/1/2017</a:t>
            </a:fld>
            <a:endParaRPr lang="en-US" dirty="0">
              <a:solidFill>
                <a:prstClr val="black">
                  <a:tint val="75000"/>
                </a:prstClr>
              </a:solidFill>
            </a:endParaRPr>
          </a:p>
        </p:txBody>
      </p:sp>
      <p:sp>
        <p:nvSpPr>
          <p:cNvPr id="9" name="Footer Placeholder 4"/>
          <p:cNvSpPr>
            <a:spLocks noGrp="1"/>
          </p:cNvSpPr>
          <p:nvPr>
            <p:ph type="ftr" sz="quarter" idx="15"/>
          </p:nvPr>
        </p:nvSpPr>
        <p:spPr/>
        <p:txBody>
          <a:bodyPr/>
          <a:lstStyle>
            <a:lvl1pPr>
              <a:defRPr dirty="0">
                <a:latin typeface="Candara" pitchFamily="34" charset="0"/>
              </a:defRPr>
            </a:lvl1pPr>
          </a:lstStyle>
          <a:p>
            <a:pPr>
              <a:defRPr/>
            </a:pPr>
            <a:endParaRPr lang="en-US">
              <a:solidFill>
                <a:prstClr val="black">
                  <a:tint val="75000"/>
                </a:prstClr>
              </a:solidFill>
            </a:endParaRPr>
          </a:p>
        </p:txBody>
      </p:sp>
      <p:sp>
        <p:nvSpPr>
          <p:cNvPr id="10" name="Slide Number Placeholder 5"/>
          <p:cNvSpPr>
            <a:spLocks noGrp="1"/>
          </p:cNvSpPr>
          <p:nvPr>
            <p:ph type="sldNum" sz="quarter" idx="16"/>
          </p:nvPr>
        </p:nvSpPr>
        <p:spPr/>
        <p:txBody>
          <a:bodyPr/>
          <a:lstStyle>
            <a:lvl1pPr>
              <a:defRPr smtClean="0">
                <a:latin typeface="Candara" pitchFamily="34" charset="0"/>
              </a:defRPr>
            </a:lvl1pPr>
          </a:lstStyle>
          <a:p>
            <a:pPr>
              <a:defRPr/>
            </a:pPr>
            <a:fld id="{07CC8548-9D60-44BD-BA6E-48D35F40841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33224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10"/>
          <p:cNvSpPr/>
          <p:nvPr/>
        </p:nvSpPr>
        <p:spPr>
          <a:xfrm>
            <a:off x="0" y="1371600"/>
            <a:ext cx="9144000" cy="228600"/>
          </a:xfrm>
          <a:prstGeom prst="rect">
            <a:avLst/>
          </a:prstGeom>
          <a:solidFill>
            <a:srgbClr val="007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6" name="Rectangle 11"/>
          <p:cNvSpPr/>
          <p:nvPr/>
        </p:nvSpPr>
        <p:spPr>
          <a:xfrm>
            <a:off x="3175" y="0"/>
            <a:ext cx="9144000" cy="1371600"/>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7"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27400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752600"/>
            <a:ext cx="4038600" cy="4373563"/>
          </a:xfrm>
        </p:spPr>
        <p:txBody>
          <a:bodyPr/>
          <a:lstStyle>
            <a:lvl1pPr>
              <a:defRPr sz="3000">
                <a:solidFill>
                  <a:srgbClr val="003A63"/>
                </a:solidFill>
                <a:latin typeface="Candara" pitchFamily="34" charset="0"/>
              </a:defRPr>
            </a:lvl1pPr>
            <a:lvl2pPr>
              <a:defRPr sz="2400">
                <a:solidFill>
                  <a:srgbClr val="005086"/>
                </a:solidFill>
                <a:latin typeface="Candara" pitchFamily="34" charset="0"/>
              </a:defRPr>
            </a:lvl2pPr>
            <a:lvl3pPr>
              <a:defRPr sz="2000">
                <a:solidFill>
                  <a:srgbClr val="0066AC"/>
                </a:solidFill>
                <a:latin typeface="Candara" pitchFamily="34" charset="0"/>
              </a:defRPr>
            </a:lvl3pPr>
            <a:lvl4pPr>
              <a:defRPr sz="1800">
                <a:solidFill>
                  <a:srgbClr val="007CD0"/>
                </a:solidFill>
                <a:latin typeface="Candara" pitchFamily="34" charset="0"/>
              </a:defRPr>
            </a:lvl4pPr>
            <a:lvl5pPr>
              <a:defRPr sz="1800">
                <a:solidFill>
                  <a:srgbClr val="119FFF"/>
                </a:solidFill>
                <a:latin typeface="Candar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3000">
                <a:solidFill>
                  <a:srgbClr val="003A63"/>
                </a:solidFill>
                <a:latin typeface="Candara" pitchFamily="34" charset="0"/>
              </a:defRPr>
            </a:lvl1pPr>
            <a:lvl2pPr>
              <a:defRPr sz="2400">
                <a:solidFill>
                  <a:srgbClr val="005086"/>
                </a:solidFill>
                <a:latin typeface="Candara" pitchFamily="34" charset="0"/>
              </a:defRPr>
            </a:lvl2pPr>
            <a:lvl3pPr>
              <a:defRPr sz="2000">
                <a:solidFill>
                  <a:srgbClr val="0066AC"/>
                </a:solidFill>
                <a:latin typeface="Candara" pitchFamily="34" charset="0"/>
              </a:defRPr>
            </a:lvl3pPr>
            <a:lvl4pPr>
              <a:defRPr sz="1800">
                <a:solidFill>
                  <a:srgbClr val="007CD0"/>
                </a:solidFill>
                <a:latin typeface="Candara" pitchFamily="34" charset="0"/>
              </a:defRPr>
            </a:lvl4pPr>
            <a:lvl5pPr>
              <a:defRPr sz="1800">
                <a:solidFill>
                  <a:srgbClr val="119FFF"/>
                </a:solidFill>
                <a:latin typeface="Candar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1"/>
          <p:cNvSpPr>
            <a:spLocks noGrp="1"/>
          </p:cNvSpPr>
          <p:nvPr>
            <p:ph type="body" sz="quarter" idx="13"/>
          </p:nvPr>
        </p:nvSpPr>
        <p:spPr>
          <a:xfrm>
            <a:off x="4191000" y="152400"/>
            <a:ext cx="4724400" cy="928688"/>
          </a:xfrm>
        </p:spPr>
        <p:txBody>
          <a:bodyPr>
            <a:normAutofit/>
          </a:bodyPr>
          <a:lstStyle>
            <a:lvl1pPr marL="0" indent="0" algn="r">
              <a:buNone/>
              <a:defRPr sz="3600" b="0">
                <a:solidFill>
                  <a:schemeClr val="bg1"/>
                </a:solidFill>
                <a:latin typeface="Candara" pitchFamily="34" charset="0"/>
              </a:defRPr>
            </a:lvl1pPr>
          </a:lstStyle>
          <a:p>
            <a:pPr lvl="0"/>
            <a:r>
              <a:rPr lang="en-US" dirty="0" smtClean="0"/>
              <a:t>Click to edit Master text styles</a:t>
            </a:r>
          </a:p>
        </p:txBody>
      </p:sp>
      <p:sp>
        <p:nvSpPr>
          <p:cNvPr id="8" name="Date Placeholder 4"/>
          <p:cNvSpPr>
            <a:spLocks noGrp="1"/>
          </p:cNvSpPr>
          <p:nvPr>
            <p:ph type="dt" sz="half" idx="14"/>
          </p:nvPr>
        </p:nvSpPr>
        <p:spPr/>
        <p:txBody>
          <a:bodyPr/>
          <a:lstStyle>
            <a:lvl1pPr>
              <a:defRPr smtClean="0">
                <a:latin typeface="Candara" pitchFamily="34" charset="0"/>
              </a:defRPr>
            </a:lvl1pPr>
          </a:lstStyle>
          <a:p>
            <a:pPr>
              <a:defRPr/>
            </a:pPr>
            <a:fld id="{4D432794-88BC-422A-9534-952A252D70C5}" type="datetimeFigureOut">
              <a:rPr lang="en-US">
                <a:solidFill>
                  <a:prstClr val="black">
                    <a:tint val="75000"/>
                  </a:prstClr>
                </a:solidFill>
              </a:rPr>
              <a:pPr>
                <a:defRPr/>
              </a:pPr>
              <a:t>6/1/2017</a:t>
            </a:fld>
            <a:endParaRPr lang="en-US" dirty="0">
              <a:solidFill>
                <a:prstClr val="black">
                  <a:tint val="75000"/>
                </a:prstClr>
              </a:solidFill>
            </a:endParaRPr>
          </a:p>
        </p:txBody>
      </p:sp>
      <p:sp>
        <p:nvSpPr>
          <p:cNvPr id="9" name="Footer Placeholder 5"/>
          <p:cNvSpPr>
            <a:spLocks noGrp="1"/>
          </p:cNvSpPr>
          <p:nvPr>
            <p:ph type="ftr" sz="quarter" idx="15"/>
          </p:nvPr>
        </p:nvSpPr>
        <p:spPr/>
        <p:txBody>
          <a:bodyPr/>
          <a:lstStyle>
            <a:lvl1pPr>
              <a:defRPr dirty="0">
                <a:latin typeface="Candara" pitchFamily="34" charset="0"/>
              </a:defRPr>
            </a:lvl1pPr>
          </a:lstStyle>
          <a:p>
            <a:pPr>
              <a:defRPr/>
            </a:pPr>
            <a:endParaRPr lang="en-US">
              <a:solidFill>
                <a:prstClr val="black">
                  <a:tint val="75000"/>
                </a:prstClr>
              </a:solidFill>
            </a:endParaRPr>
          </a:p>
        </p:txBody>
      </p:sp>
      <p:sp>
        <p:nvSpPr>
          <p:cNvPr id="10" name="Slide Number Placeholder 6"/>
          <p:cNvSpPr>
            <a:spLocks noGrp="1"/>
          </p:cNvSpPr>
          <p:nvPr>
            <p:ph type="sldNum" sz="quarter" idx="16"/>
          </p:nvPr>
        </p:nvSpPr>
        <p:spPr/>
        <p:txBody>
          <a:bodyPr/>
          <a:lstStyle>
            <a:lvl1pPr>
              <a:defRPr smtClean="0">
                <a:latin typeface="Candara" pitchFamily="34" charset="0"/>
              </a:defRPr>
            </a:lvl1pPr>
          </a:lstStyle>
          <a:p>
            <a:pPr>
              <a:defRPr/>
            </a:pPr>
            <a:fld id="{1874D69D-1809-4224-817B-C8980E28FE0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25003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12"/>
          <p:cNvSpPr/>
          <p:nvPr/>
        </p:nvSpPr>
        <p:spPr>
          <a:xfrm>
            <a:off x="0" y="1371600"/>
            <a:ext cx="9144000" cy="228600"/>
          </a:xfrm>
          <a:prstGeom prst="rect">
            <a:avLst/>
          </a:prstGeom>
          <a:solidFill>
            <a:srgbClr val="007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8" name="Rectangle 13"/>
          <p:cNvSpPr/>
          <p:nvPr/>
        </p:nvSpPr>
        <p:spPr>
          <a:xfrm>
            <a:off x="3175" y="0"/>
            <a:ext cx="9144000" cy="1371600"/>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9"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27400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1676399"/>
            <a:ext cx="4040188" cy="498475"/>
          </a:xfrm>
        </p:spPr>
        <p:txBody>
          <a:bodyPr anchor="b">
            <a:noAutofit/>
          </a:bodyPr>
          <a:lstStyle>
            <a:lvl1pPr marL="0" indent="0" algn="l">
              <a:buNone/>
              <a:defRPr sz="2300" b="1">
                <a:solidFill>
                  <a:srgbClr val="003A63"/>
                </a:solidFill>
                <a:latin typeface="Candar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3A63"/>
                </a:solidFill>
                <a:latin typeface="Candara" pitchFamily="34" charset="0"/>
              </a:defRPr>
            </a:lvl1pPr>
            <a:lvl2pPr>
              <a:defRPr sz="2000">
                <a:solidFill>
                  <a:srgbClr val="005086"/>
                </a:solidFill>
                <a:latin typeface="Candara" pitchFamily="34" charset="0"/>
              </a:defRPr>
            </a:lvl2pPr>
            <a:lvl3pPr>
              <a:defRPr sz="1800">
                <a:solidFill>
                  <a:srgbClr val="0066AC"/>
                </a:solidFill>
                <a:latin typeface="Candara" pitchFamily="34" charset="0"/>
              </a:defRPr>
            </a:lvl3pPr>
            <a:lvl4pPr>
              <a:defRPr sz="1600">
                <a:solidFill>
                  <a:srgbClr val="007CD0"/>
                </a:solidFill>
                <a:latin typeface="Candara" pitchFamily="34" charset="0"/>
              </a:defRPr>
            </a:lvl4pPr>
            <a:lvl5pPr>
              <a:defRPr sz="1600">
                <a:solidFill>
                  <a:srgbClr val="119FFF"/>
                </a:solidFill>
                <a:latin typeface="Candar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76399"/>
            <a:ext cx="4041775" cy="498475"/>
          </a:xfrm>
        </p:spPr>
        <p:txBody>
          <a:bodyPr anchor="b">
            <a:normAutofit/>
          </a:bodyPr>
          <a:lstStyle>
            <a:lvl1pPr marL="0" indent="0" algn="l">
              <a:buNone/>
              <a:defRPr sz="2300" b="1">
                <a:solidFill>
                  <a:srgbClr val="003A63"/>
                </a:solidFill>
                <a:latin typeface="Candar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03A63"/>
                </a:solidFill>
                <a:latin typeface="Candara" pitchFamily="34" charset="0"/>
              </a:defRPr>
            </a:lvl1pPr>
            <a:lvl2pPr>
              <a:defRPr sz="2000">
                <a:solidFill>
                  <a:srgbClr val="005086"/>
                </a:solidFill>
                <a:latin typeface="Candara" pitchFamily="34" charset="0"/>
              </a:defRPr>
            </a:lvl2pPr>
            <a:lvl3pPr>
              <a:defRPr sz="1800">
                <a:solidFill>
                  <a:srgbClr val="0066AC"/>
                </a:solidFill>
                <a:latin typeface="Candara" pitchFamily="34" charset="0"/>
              </a:defRPr>
            </a:lvl3pPr>
            <a:lvl4pPr>
              <a:defRPr sz="1600">
                <a:solidFill>
                  <a:srgbClr val="007CD0"/>
                </a:solidFill>
                <a:latin typeface="Candara" pitchFamily="34" charset="0"/>
              </a:defRPr>
            </a:lvl4pPr>
            <a:lvl5pPr>
              <a:defRPr sz="1600">
                <a:solidFill>
                  <a:srgbClr val="119FFF"/>
                </a:solidFill>
                <a:latin typeface="Candar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1"/>
          <p:cNvSpPr>
            <a:spLocks noGrp="1"/>
          </p:cNvSpPr>
          <p:nvPr>
            <p:ph type="body" sz="quarter" idx="13"/>
          </p:nvPr>
        </p:nvSpPr>
        <p:spPr>
          <a:xfrm>
            <a:off x="4191000" y="152400"/>
            <a:ext cx="4724400" cy="928688"/>
          </a:xfrm>
        </p:spPr>
        <p:txBody>
          <a:bodyPr>
            <a:normAutofit/>
          </a:bodyPr>
          <a:lstStyle>
            <a:lvl1pPr marL="0" indent="0" algn="r">
              <a:buNone/>
              <a:defRPr sz="3600" b="0">
                <a:solidFill>
                  <a:schemeClr val="bg1"/>
                </a:solidFill>
                <a:latin typeface="Candara" pitchFamily="34" charset="0"/>
              </a:defRPr>
            </a:lvl1pPr>
          </a:lstStyle>
          <a:p>
            <a:pPr lvl="0"/>
            <a:r>
              <a:rPr lang="en-US" dirty="0" smtClean="0"/>
              <a:t>Click to edit Master text styles</a:t>
            </a:r>
          </a:p>
        </p:txBody>
      </p:sp>
      <p:sp>
        <p:nvSpPr>
          <p:cNvPr id="10" name="Date Placeholder 6"/>
          <p:cNvSpPr>
            <a:spLocks noGrp="1"/>
          </p:cNvSpPr>
          <p:nvPr>
            <p:ph type="dt" sz="half" idx="14"/>
          </p:nvPr>
        </p:nvSpPr>
        <p:spPr/>
        <p:txBody>
          <a:bodyPr/>
          <a:lstStyle>
            <a:lvl1pPr>
              <a:defRPr smtClean="0">
                <a:latin typeface="Candara" pitchFamily="34" charset="0"/>
              </a:defRPr>
            </a:lvl1pPr>
          </a:lstStyle>
          <a:p>
            <a:pPr>
              <a:defRPr/>
            </a:pPr>
            <a:fld id="{CE3CDA27-612D-45B8-B6E8-5E0A64AC3D0E}" type="datetimeFigureOut">
              <a:rPr lang="en-US">
                <a:solidFill>
                  <a:prstClr val="black">
                    <a:tint val="75000"/>
                  </a:prstClr>
                </a:solidFill>
              </a:rPr>
              <a:pPr>
                <a:defRPr/>
              </a:pPr>
              <a:t>6/1/2017</a:t>
            </a:fld>
            <a:endParaRPr lang="en-US" dirty="0">
              <a:solidFill>
                <a:prstClr val="black">
                  <a:tint val="75000"/>
                </a:prstClr>
              </a:solidFill>
            </a:endParaRPr>
          </a:p>
        </p:txBody>
      </p:sp>
      <p:sp>
        <p:nvSpPr>
          <p:cNvPr id="11" name="Footer Placeholder 7"/>
          <p:cNvSpPr>
            <a:spLocks noGrp="1"/>
          </p:cNvSpPr>
          <p:nvPr>
            <p:ph type="ftr" sz="quarter" idx="15"/>
          </p:nvPr>
        </p:nvSpPr>
        <p:spPr/>
        <p:txBody>
          <a:bodyPr/>
          <a:lstStyle>
            <a:lvl1pPr>
              <a:defRPr dirty="0">
                <a:latin typeface="Candara" pitchFamily="34" charset="0"/>
              </a:defRPr>
            </a:lvl1pPr>
          </a:lstStyle>
          <a:p>
            <a:pPr>
              <a:defRPr/>
            </a:pPr>
            <a:endParaRPr lang="en-US">
              <a:solidFill>
                <a:prstClr val="black">
                  <a:tint val="75000"/>
                </a:prstClr>
              </a:solidFill>
            </a:endParaRPr>
          </a:p>
        </p:txBody>
      </p:sp>
      <p:sp>
        <p:nvSpPr>
          <p:cNvPr id="12" name="Slide Number Placeholder 8"/>
          <p:cNvSpPr>
            <a:spLocks noGrp="1"/>
          </p:cNvSpPr>
          <p:nvPr>
            <p:ph type="sldNum" sz="quarter" idx="16"/>
          </p:nvPr>
        </p:nvSpPr>
        <p:spPr/>
        <p:txBody>
          <a:bodyPr/>
          <a:lstStyle>
            <a:lvl1pPr>
              <a:defRPr smtClean="0">
                <a:latin typeface="Candara" pitchFamily="34" charset="0"/>
              </a:defRPr>
            </a:lvl1pPr>
          </a:lstStyle>
          <a:p>
            <a:pPr>
              <a:defRPr/>
            </a:pPr>
            <a:fld id="{43D4DC36-BDEC-44E1-A027-E1DB279DBFB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7900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8"/>
          <p:cNvSpPr/>
          <p:nvPr/>
        </p:nvSpPr>
        <p:spPr>
          <a:xfrm>
            <a:off x="0" y="1371600"/>
            <a:ext cx="9144000" cy="228600"/>
          </a:xfrm>
          <a:prstGeom prst="rect">
            <a:avLst/>
          </a:prstGeom>
          <a:solidFill>
            <a:srgbClr val="007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5" name="Rectangle 9"/>
          <p:cNvSpPr/>
          <p:nvPr/>
        </p:nvSpPr>
        <p:spPr>
          <a:xfrm>
            <a:off x="3175" y="0"/>
            <a:ext cx="9144000" cy="1371600"/>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27400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971800"/>
            <a:ext cx="8229600" cy="1143000"/>
          </a:xfrm>
        </p:spPr>
        <p:txBody>
          <a:bodyPr/>
          <a:lstStyle>
            <a:lvl1pPr>
              <a:defRPr>
                <a:solidFill>
                  <a:srgbClr val="003A63"/>
                </a:solidFill>
                <a:latin typeface="Candara" pitchFamily="34" charset="0"/>
              </a:defRPr>
            </a:lvl1pPr>
          </a:lstStyle>
          <a:p>
            <a:r>
              <a:rPr lang="en-US" smtClean="0"/>
              <a:t>Click to edit Master title style</a:t>
            </a:r>
            <a:endParaRPr lang="en-US" dirty="0"/>
          </a:p>
        </p:txBody>
      </p:sp>
      <p:sp>
        <p:nvSpPr>
          <p:cNvPr id="12" name="Text Placeholder 11"/>
          <p:cNvSpPr>
            <a:spLocks noGrp="1"/>
          </p:cNvSpPr>
          <p:nvPr>
            <p:ph type="body" sz="quarter" idx="13"/>
          </p:nvPr>
        </p:nvSpPr>
        <p:spPr>
          <a:xfrm>
            <a:off x="4191000" y="152400"/>
            <a:ext cx="4724400" cy="928688"/>
          </a:xfrm>
        </p:spPr>
        <p:txBody>
          <a:bodyPr>
            <a:normAutofit/>
          </a:bodyPr>
          <a:lstStyle>
            <a:lvl1pPr marL="0" indent="0" algn="r">
              <a:buNone/>
              <a:defRPr sz="3600" b="0">
                <a:solidFill>
                  <a:schemeClr val="bg1"/>
                </a:solidFill>
                <a:latin typeface="Candara" pitchFamily="34" charset="0"/>
              </a:defRPr>
            </a:lvl1pPr>
          </a:lstStyle>
          <a:p>
            <a:pPr lvl="0"/>
            <a:r>
              <a:rPr lang="en-US" dirty="0" smtClean="0"/>
              <a:t>Click to edit Master text styles</a:t>
            </a:r>
          </a:p>
        </p:txBody>
      </p:sp>
      <p:sp>
        <p:nvSpPr>
          <p:cNvPr id="7" name="Date Placeholder 2"/>
          <p:cNvSpPr>
            <a:spLocks noGrp="1"/>
          </p:cNvSpPr>
          <p:nvPr>
            <p:ph type="dt" sz="half" idx="14"/>
          </p:nvPr>
        </p:nvSpPr>
        <p:spPr/>
        <p:txBody>
          <a:bodyPr/>
          <a:lstStyle>
            <a:lvl1pPr>
              <a:defRPr smtClean="0">
                <a:latin typeface="Candara" pitchFamily="34" charset="0"/>
              </a:defRPr>
            </a:lvl1pPr>
          </a:lstStyle>
          <a:p>
            <a:pPr>
              <a:defRPr/>
            </a:pPr>
            <a:fld id="{0CEDFD39-9393-4F5E-A512-6C168F26A352}" type="datetimeFigureOut">
              <a:rPr lang="en-US">
                <a:solidFill>
                  <a:prstClr val="black">
                    <a:tint val="75000"/>
                  </a:prstClr>
                </a:solidFill>
              </a:rPr>
              <a:pPr>
                <a:defRPr/>
              </a:pPr>
              <a:t>6/1/2017</a:t>
            </a:fld>
            <a:endParaRPr lang="en-US" dirty="0">
              <a:solidFill>
                <a:prstClr val="black">
                  <a:tint val="75000"/>
                </a:prstClr>
              </a:solidFill>
            </a:endParaRPr>
          </a:p>
        </p:txBody>
      </p:sp>
      <p:sp>
        <p:nvSpPr>
          <p:cNvPr id="8" name="Footer Placeholder 3"/>
          <p:cNvSpPr>
            <a:spLocks noGrp="1"/>
          </p:cNvSpPr>
          <p:nvPr>
            <p:ph type="ftr" sz="quarter" idx="15"/>
          </p:nvPr>
        </p:nvSpPr>
        <p:spPr/>
        <p:txBody>
          <a:bodyPr/>
          <a:lstStyle>
            <a:lvl1pPr>
              <a:defRPr dirty="0">
                <a:latin typeface="Candara" pitchFamily="34" charset="0"/>
              </a:defRPr>
            </a:lvl1pPr>
          </a:lstStyle>
          <a:p>
            <a:pPr>
              <a:defRPr/>
            </a:pPr>
            <a:endParaRPr lang="en-US">
              <a:solidFill>
                <a:prstClr val="black">
                  <a:tint val="75000"/>
                </a:prstClr>
              </a:solidFill>
            </a:endParaRPr>
          </a:p>
        </p:txBody>
      </p:sp>
      <p:sp>
        <p:nvSpPr>
          <p:cNvPr id="9" name="Slide Number Placeholder 4"/>
          <p:cNvSpPr>
            <a:spLocks noGrp="1"/>
          </p:cNvSpPr>
          <p:nvPr>
            <p:ph type="sldNum" sz="quarter" idx="16"/>
          </p:nvPr>
        </p:nvSpPr>
        <p:spPr/>
        <p:txBody>
          <a:bodyPr/>
          <a:lstStyle>
            <a:lvl1pPr>
              <a:defRPr smtClean="0">
                <a:latin typeface="Candara" pitchFamily="34" charset="0"/>
              </a:defRPr>
            </a:lvl1pPr>
          </a:lstStyle>
          <a:p>
            <a:pPr>
              <a:defRPr/>
            </a:pPr>
            <a:fld id="{FF3CB628-EB31-4081-A71B-0F335918996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29398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10"/>
          <p:cNvSpPr/>
          <p:nvPr/>
        </p:nvSpPr>
        <p:spPr>
          <a:xfrm>
            <a:off x="0" y="1371600"/>
            <a:ext cx="9144000" cy="228600"/>
          </a:xfrm>
          <a:prstGeom prst="rect">
            <a:avLst/>
          </a:prstGeom>
          <a:solidFill>
            <a:srgbClr val="007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 name="Rectangle 11"/>
          <p:cNvSpPr/>
          <p:nvPr/>
        </p:nvSpPr>
        <p:spPr>
          <a:xfrm>
            <a:off x="3175" y="0"/>
            <a:ext cx="9144000" cy="1371600"/>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8"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27400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676399"/>
            <a:ext cx="3008313" cy="276225"/>
          </a:xfrm>
        </p:spPr>
        <p:txBody>
          <a:bodyPr anchor="b">
            <a:noAutofit/>
          </a:bodyPr>
          <a:lstStyle>
            <a:lvl1pPr algn="l">
              <a:defRPr sz="1600" b="1">
                <a:solidFill>
                  <a:srgbClr val="005086"/>
                </a:solidFill>
                <a:latin typeface="Candar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676400"/>
            <a:ext cx="5111750" cy="4449763"/>
          </a:xfrm>
        </p:spPr>
        <p:txBody>
          <a:bodyPr/>
          <a:lstStyle>
            <a:lvl1pPr>
              <a:defRPr sz="3200">
                <a:solidFill>
                  <a:srgbClr val="003A63"/>
                </a:solidFill>
                <a:latin typeface="Candara" pitchFamily="34" charset="0"/>
              </a:defRPr>
            </a:lvl1pPr>
            <a:lvl2pPr>
              <a:defRPr sz="2800">
                <a:solidFill>
                  <a:srgbClr val="005086"/>
                </a:solidFill>
                <a:latin typeface="Candara" pitchFamily="34" charset="0"/>
              </a:defRPr>
            </a:lvl2pPr>
            <a:lvl3pPr>
              <a:defRPr sz="2400">
                <a:solidFill>
                  <a:srgbClr val="0066AC"/>
                </a:solidFill>
                <a:latin typeface="Candara" pitchFamily="34" charset="0"/>
              </a:defRPr>
            </a:lvl3pPr>
            <a:lvl4pPr>
              <a:defRPr sz="2000">
                <a:solidFill>
                  <a:srgbClr val="007CD0"/>
                </a:solidFill>
                <a:latin typeface="Candara" pitchFamily="34" charset="0"/>
              </a:defRPr>
            </a:lvl4pPr>
            <a:lvl5pPr>
              <a:defRPr sz="2000">
                <a:solidFill>
                  <a:srgbClr val="119FFF"/>
                </a:solidFill>
                <a:latin typeface="Candara"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solidFill>
                  <a:srgbClr val="0066AC"/>
                </a:solidFill>
                <a:latin typeface="Candar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11"/>
          <p:cNvSpPr>
            <a:spLocks noGrp="1"/>
          </p:cNvSpPr>
          <p:nvPr>
            <p:ph type="body" sz="quarter" idx="13"/>
          </p:nvPr>
        </p:nvSpPr>
        <p:spPr>
          <a:xfrm>
            <a:off x="4191000" y="152400"/>
            <a:ext cx="4724400" cy="928688"/>
          </a:xfrm>
        </p:spPr>
        <p:txBody>
          <a:bodyPr>
            <a:normAutofit/>
          </a:bodyPr>
          <a:lstStyle>
            <a:lvl1pPr marL="0" indent="0" algn="r">
              <a:buNone/>
              <a:defRPr sz="3600" b="0">
                <a:solidFill>
                  <a:schemeClr val="bg1"/>
                </a:solidFill>
                <a:latin typeface="Candara" pitchFamily="34" charset="0"/>
              </a:defRPr>
            </a:lvl1pPr>
          </a:lstStyle>
          <a:p>
            <a:pPr lvl="0"/>
            <a:r>
              <a:rPr lang="en-US" dirty="0" smtClean="0"/>
              <a:t>Click to edit Master text styles</a:t>
            </a:r>
          </a:p>
        </p:txBody>
      </p:sp>
      <p:sp>
        <p:nvSpPr>
          <p:cNvPr id="9" name="Date Placeholder 4"/>
          <p:cNvSpPr>
            <a:spLocks noGrp="1"/>
          </p:cNvSpPr>
          <p:nvPr>
            <p:ph type="dt" sz="half" idx="14"/>
          </p:nvPr>
        </p:nvSpPr>
        <p:spPr/>
        <p:txBody>
          <a:bodyPr/>
          <a:lstStyle>
            <a:lvl1pPr>
              <a:defRPr smtClean="0">
                <a:latin typeface="Candara" pitchFamily="34" charset="0"/>
              </a:defRPr>
            </a:lvl1pPr>
          </a:lstStyle>
          <a:p>
            <a:pPr>
              <a:defRPr/>
            </a:pPr>
            <a:fld id="{474351F9-61B6-4243-A29F-F4A688D613A8}" type="datetimeFigureOut">
              <a:rPr lang="en-US">
                <a:solidFill>
                  <a:prstClr val="black">
                    <a:tint val="75000"/>
                  </a:prstClr>
                </a:solidFill>
              </a:rPr>
              <a:pPr>
                <a:defRPr/>
              </a:pPr>
              <a:t>6/1/2017</a:t>
            </a:fld>
            <a:endParaRPr lang="en-US" dirty="0">
              <a:solidFill>
                <a:prstClr val="black">
                  <a:tint val="75000"/>
                </a:prstClr>
              </a:solidFill>
            </a:endParaRPr>
          </a:p>
        </p:txBody>
      </p:sp>
      <p:sp>
        <p:nvSpPr>
          <p:cNvPr id="10" name="Footer Placeholder 5"/>
          <p:cNvSpPr>
            <a:spLocks noGrp="1"/>
          </p:cNvSpPr>
          <p:nvPr>
            <p:ph type="ftr" sz="quarter" idx="15"/>
          </p:nvPr>
        </p:nvSpPr>
        <p:spPr/>
        <p:txBody>
          <a:bodyPr/>
          <a:lstStyle>
            <a:lvl1pPr>
              <a:defRPr dirty="0">
                <a:latin typeface="Candara" pitchFamily="34" charset="0"/>
              </a:defRPr>
            </a:lvl1pPr>
          </a:lstStyle>
          <a:p>
            <a:pPr>
              <a:defRPr/>
            </a:pPr>
            <a:endParaRPr lang="en-US">
              <a:solidFill>
                <a:prstClr val="black">
                  <a:tint val="75000"/>
                </a:prstClr>
              </a:solidFill>
            </a:endParaRPr>
          </a:p>
        </p:txBody>
      </p:sp>
      <p:sp>
        <p:nvSpPr>
          <p:cNvPr id="11" name="Slide Number Placeholder 6"/>
          <p:cNvSpPr>
            <a:spLocks noGrp="1"/>
          </p:cNvSpPr>
          <p:nvPr>
            <p:ph type="sldNum" sz="quarter" idx="16"/>
          </p:nvPr>
        </p:nvSpPr>
        <p:spPr/>
        <p:txBody>
          <a:bodyPr/>
          <a:lstStyle>
            <a:lvl1pPr>
              <a:defRPr smtClean="0">
                <a:latin typeface="Candara" pitchFamily="34" charset="0"/>
              </a:defRPr>
            </a:lvl1pPr>
          </a:lstStyle>
          <a:p>
            <a:pPr>
              <a:defRPr/>
            </a:pPr>
            <a:fld id="{7AD1D9BD-B3AA-42BC-B239-F45A1229E3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9184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p:nvSpPr>
        <p:spPr>
          <a:xfrm>
            <a:off x="0" y="1371600"/>
            <a:ext cx="9144000" cy="228600"/>
          </a:xfrm>
          <a:prstGeom prst="rect">
            <a:avLst/>
          </a:prstGeom>
          <a:solidFill>
            <a:srgbClr val="007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5" name="Rectangle 4"/>
          <p:cNvSpPr/>
          <p:nvPr/>
        </p:nvSpPr>
        <p:spPr>
          <a:xfrm>
            <a:off x="3175" y="0"/>
            <a:ext cx="9144000" cy="1371600"/>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pic>
        <p:nvPicPr>
          <p:cNvPr id="6"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27400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752600"/>
            <a:ext cx="8229600" cy="4373563"/>
          </a:xfrm>
        </p:spPr>
        <p:txBody>
          <a:bodyPr/>
          <a:lstStyle>
            <a:lvl1pPr>
              <a:defRPr>
                <a:solidFill>
                  <a:srgbClr val="003A63"/>
                </a:solidFill>
                <a:latin typeface="Candara" pitchFamily="34" charset="0"/>
              </a:defRPr>
            </a:lvl1pPr>
            <a:lvl2pPr>
              <a:defRPr>
                <a:solidFill>
                  <a:srgbClr val="005086"/>
                </a:solidFill>
                <a:latin typeface="Candara" pitchFamily="34" charset="0"/>
              </a:defRPr>
            </a:lvl2pPr>
            <a:lvl3pPr>
              <a:defRPr>
                <a:solidFill>
                  <a:srgbClr val="0066AC"/>
                </a:solidFill>
                <a:latin typeface="Candara" pitchFamily="34" charset="0"/>
              </a:defRPr>
            </a:lvl3pPr>
            <a:lvl4pPr>
              <a:defRPr>
                <a:solidFill>
                  <a:srgbClr val="007CD0"/>
                </a:solidFill>
                <a:latin typeface="Candara" pitchFamily="34" charset="0"/>
              </a:defRPr>
            </a:lvl4pPr>
            <a:lvl5pPr>
              <a:defRPr>
                <a:solidFill>
                  <a:srgbClr val="119FFF"/>
                </a:solidFill>
                <a:latin typeface="Candar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a:xfrm>
            <a:off x="4191000" y="152400"/>
            <a:ext cx="4724400" cy="928688"/>
          </a:xfrm>
        </p:spPr>
        <p:txBody>
          <a:bodyPr>
            <a:normAutofit/>
          </a:bodyPr>
          <a:lstStyle>
            <a:lvl1pPr marL="0" indent="0" algn="r">
              <a:buNone/>
              <a:defRPr sz="3600" b="0">
                <a:solidFill>
                  <a:schemeClr val="bg1"/>
                </a:solidFill>
                <a:latin typeface="Candara" pitchFamily="34" charset="0"/>
              </a:defRPr>
            </a:lvl1pPr>
          </a:lstStyle>
          <a:p>
            <a:pPr lvl="0"/>
            <a:r>
              <a:rPr lang="en-US" dirty="0" smtClean="0"/>
              <a:t>Click to edit Master text styles</a:t>
            </a:r>
          </a:p>
        </p:txBody>
      </p:sp>
      <p:sp>
        <p:nvSpPr>
          <p:cNvPr id="7" name="Date Placeholder 3"/>
          <p:cNvSpPr>
            <a:spLocks noGrp="1"/>
          </p:cNvSpPr>
          <p:nvPr>
            <p:ph type="dt" sz="half" idx="14"/>
          </p:nvPr>
        </p:nvSpPr>
        <p:spPr/>
        <p:txBody>
          <a:bodyPr/>
          <a:lstStyle>
            <a:lvl1pPr>
              <a:defRPr>
                <a:latin typeface="Candara" pitchFamily="34" charset="0"/>
              </a:defRPr>
            </a:lvl1pPr>
          </a:lstStyle>
          <a:p>
            <a:pPr>
              <a:defRPr/>
            </a:pPr>
            <a:fld id="{3EDECE04-128B-4852-A267-91AAEC2B7E1A}" type="datetimeFigureOut">
              <a:rPr lang="en-US">
                <a:solidFill>
                  <a:prstClr val="black">
                    <a:tint val="75000"/>
                  </a:prstClr>
                </a:solidFill>
              </a:rPr>
              <a:pPr>
                <a:defRPr/>
              </a:pPr>
              <a:t>6/1/2017</a:t>
            </a:fld>
            <a:endParaRPr lang="en-US" dirty="0">
              <a:solidFill>
                <a:prstClr val="black">
                  <a:tint val="75000"/>
                </a:prstClr>
              </a:solidFill>
            </a:endParaRPr>
          </a:p>
        </p:txBody>
      </p:sp>
      <p:sp>
        <p:nvSpPr>
          <p:cNvPr id="8" name="Footer Placeholder 4"/>
          <p:cNvSpPr>
            <a:spLocks noGrp="1"/>
          </p:cNvSpPr>
          <p:nvPr>
            <p:ph type="ftr" sz="quarter" idx="15"/>
          </p:nvPr>
        </p:nvSpPr>
        <p:spPr/>
        <p:txBody>
          <a:bodyPr/>
          <a:lstStyle>
            <a:lvl1pPr>
              <a:defRPr>
                <a:latin typeface="Candara" pitchFamily="34" charset="0"/>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a:latin typeface="Candara" pitchFamily="34" charset="0"/>
              </a:defRPr>
            </a:lvl1pPr>
          </a:lstStyle>
          <a:p>
            <a:pPr>
              <a:defRPr/>
            </a:pPr>
            <a:fld id="{AE0B8FF3-A7A8-4205-ADA4-566F9A025B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58844441"/>
      </p:ext>
    </p:extLst>
  </p:cSld>
  <p:clrMapOvr>
    <a:overrideClrMapping bg1="lt1" tx1="dk1" bg2="lt2" tx2="dk2" accent1="accent1" accent2="accent2" accent3="accent3" accent4="accent4" accent5="accent5" accent6="accent6" hlink="hlink" folHlink="folHlink"/>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Rectangle 10"/>
          <p:cNvSpPr/>
          <p:nvPr/>
        </p:nvSpPr>
        <p:spPr>
          <a:xfrm>
            <a:off x="0" y="1371600"/>
            <a:ext cx="9144000" cy="228600"/>
          </a:xfrm>
          <a:prstGeom prst="rect">
            <a:avLst/>
          </a:prstGeom>
          <a:solidFill>
            <a:srgbClr val="007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7" name="Rectangle 11"/>
          <p:cNvSpPr/>
          <p:nvPr/>
        </p:nvSpPr>
        <p:spPr>
          <a:xfrm>
            <a:off x="3175" y="0"/>
            <a:ext cx="9144000" cy="1371600"/>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8"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27400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solidFill>
                  <a:srgbClr val="005086"/>
                </a:solidFill>
                <a:latin typeface="Candara"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752599"/>
            <a:ext cx="5486400" cy="2974975"/>
          </a:xfrm>
        </p:spPr>
        <p:txBody>
          <a:bodyPr rtlCol="0">
            <a:normAutofit/>
          </a:bodyPr>
          <a:lstStyle>
            <a:lvl1pPr marL="0" indent="0">
              <a:buNone/>
              <a:defRPr sz="3200">
                <a:solidFill>
                  <a:srgbClr val="003A63"/>
                </a:solidFill>
                <a:latin typeface="Candar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66AC"/>
                </a:solidFill>
                <a:latin typeface="Candar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11"/>
          <p:cNvSpPr>
            <a:spLocks noGrp="1"/>
          </p:cNvSpPr>
          <p:nvPr>
            <p:ph type="body" sz="quarter" idx="13"/>
          </p:nvPr>
        </p:nvSpPr>
        <p:spPr>
          <a:xfrm>
            <a:off x="4191000" y="152400"/>
            <a:ext cx="4724400" cy="928688"/>
          </a:xfrm>
        </p:spPr>
        <p:txBody>
          <a:bodyPr>
            <a:normAutofit/>
          </a:bodyPr>
          <a:lstStyle>
            <a:lvl1pPr marL="0" indent="0" algn="r">
              <a:buNone/>
              <a:defRPr sz="3600" b="0">
                <a:solidFill>
                  <a:schemeClr val="bg1"/>
                </a:solidFill>
                <a:latin typeface="Candara" pitchFamily="34" charset="0"/>
              </a:defRPr>
            </a:lvl1pPr>
          </a:lstStyle>
          <a:p>
            <a:pPr lvl="0"/>
            <a:r>
              <a:rPr lang="en-US" dirty="0" smtClean="0"/>
              <a:t>Click to edit Master text styles</a:t>
            </a:r>
          </a:p>
        </p:txBody>
      </p:sp>
      <p:sp>
        <p:nvSpPr>
          <p:cNvPr id="9" name="Date Placeholder 4"/>
          <p:cNvSpPr>
            <a:spLocks noGrp="1"/>
          </p:cNvSpPr>
          <p:nvPr>
            <p:ph type="dt" sz="half" idx="14"/>
          </p:nvPr>
        </p:nvSpPr>
        <p:spPr/>
        <p:txBody>
          <a:bodyPr/>
          <a:lstStyle>
            <a:lvl1pPr>
              <a:defRPr smtClean="0">
                <a:latin typeface="Candara" pitchFamily="34" charset="0"/>
              </a:defRPr>
            </a:lvl1pPr>
          </a:lstStyle>
          <a:p>
            <a:pPr>
              <a:defRPr/>
            </a:pPr>
            <a:fld id="{3FAD8B76-CE55-453F-9040-65AA1CF4A2B3}" type="datetimeFigureOut">
              <a:rPr lang="en-US">
                <a:solidFill>
                  <a:prstClr val="black">
                    <a:tint val="75000"/>
                  </a:prstClr>
                </a:solidFill>
              </a:rPr>
              <a:pPr>
                <a:defRPr/>
              </a:pPr>
              <a:t>6/1/2017</a:t>
            </a:fld>
            <a:endParaRPr lang="en-US" dirty="0">
              <a:solidFill>
                <a:prstClr val="black">
                  <a:tint val="75000"/>
                </a:prstClr>
              </a:solidFill>
            </a:endParaRPr>
          </a:p>
        </p:txBody>
      </p:sp>
      <p:sp>
        <p:nvSpPr>
          <p:cNvPr id="10" name="Footer Placeholder 5"/>
          <p:cNvSpPr>
            <a:spLocks noGrp="1"/>
          </p:cNvSpPr>
          <p:nvPr>
            <p:ph type="ftr" sz="quarter" idx="15"/>
          </p:nvPr>
        </p:nvSpPr>
        <p:spPr/>
        <p:txBody>
          <a:bodyPr/>
          <a:lstStyle>
            <a:lvl1pPr>
              <a:defRPr dirty="0">
                <a:latin typeface="Candara" pitchFamily="34" charset="0"/>
              </a:defRPr>
            </a:lvl1pPr>
          </a:lstStyle>
          <a:p>
            <a:pPr>
              <a:defRPr/>
            </a:pPr>
            <a:endParaRPr lang="en-US">
              <a:solidFill>
                <a:prstClr val="black">
                  <a:tint val="75000"/>
                </a:prstClr>
              </a:solidFill>
            </a:endParaRPr>
          </a:p>
        </p:txBody>
      </p:sp>
      <p:sp>
        <p:nvSpPr>
          <p:cNvPr id="11" name="Slide Number Placeholder 6"/>
          <p:cNvSpPr>
            <a:spLocks noGrp="1"/>
          </p:cNvSpPr>
          <p:nvPr>
            <p:ph type="sldNum" sz="quarter" idx="16"/>
          </p:nvPr>
        </p:nvSpPr>
        <p:spPr/>
        <p:txBody>
          <a:bodyPr/>
          <a:lstStyle>
            <a:lvl1pPr>
              <a:defRPr smtClean="0">
                <a:latin typeface="Candara" pitchFamily="34" charset="0"/>
              </a:defRPr>
            </a:lvl1pPr>
          </a:lstStyle>
          <a:p>
            <a:pPr>
              <a:defRPr/>
            </a:pPr>
            <a:fld id="{2ACCDB9C-BA82-4017-886A-BA79EA36D34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87742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7"/>
          <p:cNvSpPr/>
          <p:nvPr/>
        </p:nvSpPr>
        <p:spPr>
          <a:xfrm>
            <a:off x="0" y="1371600"/>
            <a:ext cx="9144000" cy="228600"/>
          </a:xfrm>
          <a:prstGeom prst="rect">
            <a:avLst/>
          </a:prstGeom>
          <a:solidFill>
            <a:srgbClr val="007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4" name="Rectangle 8"/>
          <p:cNvSpPr/>
          <p:nvPr/>
        </p:nvSpPr>
        <p:spPr>
          <a:xfrm>
            <a:off x="3175" y="0"/>
            <a:ext cx="9144000" cy="1371600"/>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pic>
        <p:nvPicPr>
          <p:cNvPr id="5"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27400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1"/>
          <p:cNvSpPr>
            <a:spLocks noGrp="1"/>
          </p:cNvSpPr>
          <p:nvPr>
            <p:ph type="body" sz="quarter" idx="13"/>
          </p:nvPr>
        </p:nvSpPr>
        <p:spPr>
          <a:xfrm>
            <a:off x="4191000" y="152400"/>
            <a:ext cx="4724400" cy="928688"/>
          </a:xfrm>
        </p:spPr>
        <p:txBody>
          <a:bodyPr>
            <a:normAutofit/>
          </a:bodyPr>
          <a:lstStyle>
            <a:lvl1pPr marL="0" indent="0" algn="r">
              <a:buNone/>
              <a:defRPr sz="3600" b="0">
                <a:solidFill>
                  <a:schemeClr val="bg1"/>
                </a:solidFill>
                <a:latin typeface="Candara" pitchFamily="34" charset="0"/>
              </a:defRPr>
            </a:lvl1pPr>
          </a:lstStyle>
          <a:p>
            <a:pPr lvl="0"/>
            <a:r>
              <a:rPr lang="en-US" dirty="0" smtClean="0"/>
              <a:t>Click to edit Master text styles</a:t>
            </a:r>
          </a:p>
        </p:txBody>
      </p:sp>
      <p:sp>
        <p:nvSpPr>
          <p:cNvPr id="6" name="Date Placeholder 1"/>
          <p:cNvSpPr>
            <a:spLocks noGrp="1"/>
          </p:cNvSpPr>
          <p:nvPr>
            <p:ph type="dt" sz="half" idx="14"/>
          </p:nvPr>
        </p:nvSpPr>
        <p:spPr/>
        <p:txBody>
          <a:bodyPr/>
          <a:lstStyle>
            <a:lvl1pPr>
              <a:defRPr smtClean="0">
                <a:latin typeface="Candara" pitchFamily="34" charset="0"/>
              </a:defRPr>
            </a:lvl1pPr>
          </a:lstStyle>
          <a:p>
            <a:pPr>
              <a:defRPr/>
            </a:pPr>
            <a:fld id="{C3F114AC-6FB5-4AF2-BEF3-1C262FD48777}" type="datetimeFigureOut">
              <a:rPr lang="en-US">
                <a:solidFill>
                  <a:prstClr val="black">
                    <a:tint val="75000"/>
                  </a:prstClr>
                </a:solidFill>
              </a:rPr>
              <a:pPr>
                <a:defRPr/>
              </a:pPr>
              <a:t>6/1/2017</a:t>
            </a:fld>
            <a:endParaRPr lang="en-US" dirty="0">
              <a:solidFill>
                <a:prstClr val="black">
                  <a:tint val="75000"/>
                </a:prstClr>
              </a:solidFill>
            </a:endParaRPr>
          </a:p>
        </p:txBody>
      </p:sp>
      <p:sp>
        <p:nvSpPr>
          <p:cNvPr id="7" name="Footer Placeholder 2"/>
          <p:cNvSpPr>
            <a:spLocks noGrp="1"/>
          </p:cNvSpPr>
          <p:nvPr>
            <p:ph type="ftr" sz="quarter" idx="15"/>
          </p:nvPr>
        </p:nvSpPr>
        <p:spPr/>
        <p:txBody>
          <a:bodyPr/>
          <a:lstStyle>
            <a:lvl1pPr>
              <a:defRPr dirty="0">
                <a:latin typeface="Candara" pitchFamily="34" charset="0"/>
              </a:defRPr>
            </a:lvl1pPr>
          </a:lstStyle>
          <a:p>
            <a:pPr>
              <a:defRPr/>
            </a:pPr>
            <a:endParaRPr lang="en-US">
              <a:solidFill>
                <a:prstClr val="black">
                  <a:tint val="75000"/>
                </a:prstClr>
              </a:solidFill>
            </a:endParaRPr>
          </a:p>
        </p:txBody>
      </p:sp>
      <p:sp>
        <p:nvSpPr>
          <p:cNvPr id="8" name="Slide Number Placeholder 3"/>
          <p:cNvSpPr>
            <a:spLocks noGrp="1"/>
          </p:cNvSpPr>
          <p:nvPr>
            <p:ph type="sldNum" sz="quarter" idx="16"/>
          </p:nvPr>
        </p:nvSpPr>
        <p:spPr/>
        <p:txBody>
          <a:bodyPr/>
          <a:lstStyle>
            <a:lvl1pPr>
              <a:defRPr smtClean="0">
                <a:latin typeface="Candara" pitchFamily="34" charset="0"/>
              </a:defRPr>
            </a:lvl1pPr>
          </a:lstStyle>
          <a:p>
            <a:pPr>
              <a:defRPr/>
            </a:pPr>
            <a:fld id="{3E511E61-3819-4E82-9CDA-EA5A2328A5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06495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688C97-AE0B-48CE-B615-9B79E77F1ED1}" type="datetimeFigureOut">
              <a:rPr lang="en-US">
                <a:solidFill>
                  <a:prstClr val="black">
                    <a:tint val="75000"/>
                  </a:prstClr>
                </a:solidFill>
              </a:rPr>
              <a:pPr/>
              <a:t>6/1/2017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BA02E9-BEA1-4F40-ACC1-3C3F5D6096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255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67" y="0"/>
            <a:ext cx="9144000" cy="6856081"/>
          </a:xfrm>
          <a:prstGeom prst="rect">
            <a:avLst/>
          </a:prstGeom>
        </p:spPr>
      </p:pic>
      <p:sp>
        <p:nvSpPr>
          <p:cNvPr id="2" name="Title 1"/>
          <p:cNvSpPr>
            <a:spLocks noGrp="1"/>
          </p:cNvSpPr>
          <p:nvPr>
            <p:ph type="title"/>
          </p:nvPr>
        </p:nvSpPr>
        <p:spPr>
          <a:xfrm>
            <a:off x="438364" y="152400"/>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88267"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111427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59"/>
            <a:ext cx="9144000" cy="6856081"/>
          </a:xfrm>
          <a:prstGeom prst="rect">
            <a:avLst/>
          </a:prstGeom>
        </p:spPr>
      </p:pic>
    </p:spTree>
    <p:extLst>
      <p:ext uri="{BB962C8B-B14F-4D97-AF65-F5344CB8AC3E}">
        <p14:creationId xmlns:p14="http://schemas.microsoft.com/office/powerpoint/2010/main" val="253253330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15176-D4DA-41DE-9C86-50C6C557C05A}" type="datetimeFigureOut">
              <a:rPr lang="en-US" smtClean="0">
                <a:solidFill>
                  <a:prstClr val="black">
                    <a:tint val="75000"/>
                  </a:prstClr>
                </a:solidFill>
              </a:rPr>
              <a:pPr/>
              <a:t>6/1/2017</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0382"/>
            <a:ext cx="9144000" cy="6856081"/>
          </a:xfrm>
          <a:prstGeom prst="rect">
            <a:avLst/>
          </a:prstGeom>
        </p:spPr>
      </p:pic>
      <p:sp>
        <p:nvSpPr>
          <p:cNvPr id="5" name="Footer Placeholder 4"/>
          <p:cNvSpPr>
            <a:spLocks noGrp="1"/>
          </p:cNvSpPr>
          <p:nvPr>
            <p:ph type="ftr" sz="quarter" idx="11"/>
          </p:nvPr>
        </p:nvSpPr>
        <p:spPr>
          <a:xfrm>
            <a:off x="228600" y="68262"/>
            <a:ext cx="8001000" cy="777875"/>
          </a:xfrm>
        </p:spPr>
        <p:txBody>
          <a:bodyPr/>
          <a:lstStyle>
            <a:lvl1pPr>
              <a:defRPr sz="2400" b="1">
                <a:solidFill>
                  <a:schemeClr val="tx1"/>
                </a:solidFill>
              </a:defRPr>
            </a:lvl1pPr>
          </a:lstStyle>
          <a:p>
            <a:r>
              <a:rPr lang="en-US" dirty="0" smtClean="0">
                <a:solidFill>
                  <a:prstClr val="black"/>
                </a:solidFill>
              </a:rPr>
              <a:t>Anatomy and Physiology </a:t>
            </a:r>
            <a:endParaRPr lang="en-US" dirty="0">
              <a:solidFill>
                <a:prstClr val="black"/>
              </a:solidFill>
            </a:endParaRPr>
          </a:p>
        </p:txBody>
      </p:sp>
    </p:spTree>
    <p:extLst>
      <p:ext uri="{BB962C8B-B14F-4D97-AF65-F5344CB8AC3E}">
        <p14:creationId xmlns:p14="http://schemas.microsoft.com/office/powerpoint/2010/main" val="52198261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59"/>
            <a:ext cx="9144000" cy="6856081"/>
          </a:xfrm>
          <a:prstGeom prst="rect">
            <a:avLst/>
          </a:prstGeom>
        </p:spPr>
      </p:pic>
    </p:spTree>
    <p:extLst>
      <p:ext uri="{BB962C8B-B14F-4D97-AF65-F5344CB8AC3E}">
        <p14:creationId xmlns:p14="http://schemas.microsoft.com/office/powerpoint/2010/main" val="37450364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79" y="-5137"/>
            <a:ext cx="9144000" cy="6856081"/>
          </a:xfrm>
          <a:prstGeom prst="rect">
            <a:avLst/>
          </a:prstGeom>
        </p:spPr>
      </p:pic>
      <p:sp>
        <p:nvSpPr>
          <p:cNvPr id="2" name="Title 1"/>
          <p:cNvSpPr>
            <a:spLocks noGrp="1"/>
          </p:cNvSpPr>
          <p:nvPr>
            <p:ph type="title"/>
          </p:nvPr>
        </p:nvSpPr>
        <p:spPr>
          <a:xfrm>
            <a:off x="838200" y="4572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838200" y="2209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85297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67" y="0"/>
            <a:ext cx="9144000" cy="6856081"/>
          </a:xfrm>
          <a:prstGeom prst="rect">
            <a:avLst/>
          </a:prstGeom>
        </p:spPr>
      </p:pic>
      <p:sp>
        <p:nvSpPr>
          <p:cNvPr id="2" name="Title 1"/>
          <p:cNvSpPr>
            <a:spLocks noGrp="1"/>
          </p:cNvSpPr>
          <p:nvPr>
            <p:ph type="title"/>
          </p:nvPr>
        </p:nvSpPr>
        <p:spPr>
          <a:xfrm>
            <a:off x="438364" y="152400"/>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88267"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579194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3906"/>
            <a:ext cx="9144000" cy="6856081"/>
          </a:xfrm>
          <a:prstGeom prst="rect">
            <a:avLst/>
          </a:prstGeom>
        </p:spPr>
      </p:pic>
      <p:sp>
        <p:nvSpPr>
          <p:cNvPr id="2" name="Title 1"/>
          <p:cNvSpPr>
            <a:spLocks noGrp="1"/>
          </p:cNvSpPr>
          <p:nvPr>
            <p:ph type="title"/>
          </p:nvPr>
        </p:nvSpPr>
        <p:spPr>
          <a:xfrm>
            <a:off x="76200" y="76200"/>
            <a:ext cx="6324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91399" y="1295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1905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837296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11"/>
          <p:cNvSpPr/>
          <p:nvPr/>
        </p:nvSpPr>
        <p:spPr>
          <a:xfrm>
            <a:off x="0" y="1371600"/>
            <a:ext cx="9144000" cy="228600"/>
          </a:xfrm>
          <a:prstGeom prst="rect">
            <a:avLst/>
          </a:prstGeom>
          <a:solidFill>
            <a:srgbClr val="007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6" name="Rectangle 12"/>
          <p:cNvSpPr/>
          <p:nvPr/>
        </p:nvSpPr>
        <p:spPr>
          <a:xfrm>
            <a:off x="3175" y="0"/>
            <a:ext cx="9144000" cy="1371600"/>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pic>
        <p:nvPicPr>
          <p:cNvPr id="7" name="Picture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27400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normAutofit/>
          </a:bodyPr>
          <a:lstStyle>
            <a:lvl1pPr algn="l">
              <a:defRPr sz="3500" b="1" cap="all">
                <a:solidFill>
                  <a:srgbClr val="003A63"/>
                </a:solidFill>
                <a:latin typeface="Candara"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ndar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5" name="Text Placeholder 11"/>
          <p:cNvSpPr>
            <a:spLocks noGrp="1"/>
          </p:cNvSpPr>
          <p:nvPr>
            <p:ph type="body" sz="quarter" idx="13"/>
          </p:nvPr>
        </p:nvSpPr>
        <p:spPr>
          <a:xfrm>
            <a:off x="4191000" y="152400"/>
            <a:ext cx="4724400" cy="928688"/>
          </a:xfrm>
        </p:spPr>
        <p:txBody>
          <a:bodyPr>
            <a:normAutofit/>
          </a:bodyPr>
          <a:lstStyle>
            <a:lvl1pPr marL="0" indent="0" algn="r">
              <a:buNone/>
              <a:defRPr sz="3600" b="0">
                <a:solidFill>
                  <a:schemeClr val="bg1"/>
                </a:solidFill>
                <a:latin typeface="Candara" pitchFamily="34" charset="0"/>
              </a:defRPr>
            </a:lvl1pPr>
          </a:lstStyle>
          <a:p>
            <a:pPr lvl="0"/>
            <a:r>
              <a:rPr lang="en-US" dirty="0" smtClean="0"/>
              <a:t>Click to edit Master text styles</a:t>
            </a:r>
          </a:p>
        </p:txBody>
      </p:sp>
      <p:sp>
        <p:nvSpPr>
          <p:cNvPr id="8" name="Date Placeholder 3"/>
          <p:cNvSpPr>
            <a:spLocks noGrp="1"/>
          </p:cNvSpPr>
          <p:nvPr>
            <p:ph type="dt" sz="half" idx="14"/>
          </p:nvPr>
        </p:nvSpPr>
        <p:spPr/>
        <p:txBody>
          <a:bodyPr/>
          <a:lstStyle>
            <a:lvl1pPr>
              <a:defRPr>
                <a:latin typeface="Candara" pitchFamily="34" charset="0"/>
              </a:defRPr>
            </a:lvl1pPr>
          </a:lstStyle>
          <a:p>
            <a:pPr>
              <a:defRPr/>
            </a:pPr>
            <a:fld id="{B105C072-FA0C-4A52-B2BD-B6AA2FD91CAD}" type="datetimeFigureOut">
              <a:rPr lang="en-US">
                <a:solidFill>
                  <a:prstClr val="black">
                    <a:tint val="75000"/>
                  </a:prstClr>
                </a:solidFill>
              </a:rPr>
              <a:pPr>
                <a:defRPr/>
              </a:pPr>
              <a:t>6/1/2017</a:t>
            </a:fld>
            <a:endParaRPr lang="en-US" dirty="0">
              <a:solidFill>
                <a:prstClr val="black">
                  <a:tint val="75000"/>
                </a:prstClr>
              </a:solidFill>
            </a:endParaRPr>
          </a:p>
        </p:txBody>
      </p:sp>
      <p:sp>
        <p:nvSpPr>
          <p:cNvPr id="9" name="Footer Placeholder 4"/>
          <p:cNvSpPr>
            <a:spLocks noGrp="1"/>
          </p:cNvSpPr>
          <p:nvPr>
            <p:ph type="ftr" sz="quarter" idx="15"/>
          </p:nvPr>
        </p:nvSpPr>
        <p:spPr/>
        <p:txBody>
          <a:bodyPr/>
          <a:lstStyle>
            <a:lvl1pPr>
              <a:defRPr>
                <a:latin typeface="Candara" pitchFamily="34" charset="0"/>
              </a:defRPr>
            </a:lvl1pPr>
          </a:lstStyle>
          <a:p>
            <a:pPr>
              <a:defRPr/>
            </a:pPr>
            <a:endParaRPr lang="en-US">
              <a:solidFill>
                <a:prstClr val="black">
                  <a:tint val="75000"/>
                </a:prstClr>
              </a:solidFill>
            </a:endParaRPr>
          </a:p>
        </p:txBody>
      </p:sp>
      <p:sp>
        <p:nvSpPr>
          <p:cNvPr id="10" name="Slide Number Placeholder 5"/>
          <p:cNvSpPr>
            <a:spLocks noGrp="1"/>
          </p:cNvSpPr>
          <p:nvPr>
            <p:ph type="sldNum" sz="quarter" idx="16"/>
          </p:nvPr>
        </p:nvSpPr>
        <p:spPr/>
        <p:txBody>
          <a:bodyPr/>
          <a:lstStyle>
            <a:lvl1pPr>
              <a:defRPr>
                <a:latin typeface="Candara" pitchFamily="34" charset="0"/>
              </a:defRPr>
            </a:lvl1pPr>
          </a:lstStyle>
          <a:p>
            <a:pPr>
              <a:defRPr/>
            </a:pPr>
            <a:fld id="{F02DFDBA-3025-4868-915C-D25D2D60417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77563862"/>
      </p:ext>
    </p:extLst>
  </p:cSld>
  <p:clrMapOvr>
    <a:masterClrMapping/>
  </p:clrMapOvr>
  <p:transition>
    <p:cu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59"/>
            <a:ext cx="9144000" cy="685608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TextBox 6"/>
          <p:cNvSpPr txBox="1"/>
          <p:nvPr userDrawn="1"/>
        </p:nvSpPr>
        <p:spPr>
          <a:xfrm>
            <a:off x="1981200" y="1743607"/>
            <a:ext cx="4191000" cy="3581400"/>
          </a:xfrm>
          <a:prstGeom prst="rect">
            <a:avLst/>
          </a:prstGeom>
          <a:noFill/>
        </p:spPr>
        <p:txBody>
          <a:bodyPr wrap="square" rtlCol="0">
            <a:spAutoFit/>
          </a:bodyPr>
          <a:lstStyle/>
          <a:p>
            <a:pPr eaLnBrk="1" fontAlgn="auto" hangingPunct="1">
              <a:spcBef>
                <a:spcPts val="0"/>
              </a:spcBef>
              <a:spcAft>
                <a:spcPts val="0"/>
              </a:spcAft>
            </a:pPr>
            <a:endParaRPr lang="en-US" sz="1800" dirty="0">
              <a:solidFill>
                <a:prstClr val="black"/>
              </a:solidFill>
              <a:latin typeface="Calibri"/>
            </a:endParaRPr>
          </a:p>
        </p:txBody>
      </p:sp>
    </p:spTree>
    <p:extLst>
      <p:ext uri="{BB962C8B-B14F-4D97-AF65-F5344CB8AC3E}">
        <p14:creationId xmlns:p14="http://schemas.microsoft.com/office/powerpoint/2010/main" val="110483397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297"/>
            <a:ext cx="9144000" cy="6856081"/>
          </a:xfrm>
          <a:prstGeom prst="rect">
            <a:avLst/>
          </a:prstGeom>
        </p:spPr>
      </p:pic>
    </p:spTree>
    <p:extLst>
      <p:ext uri="{BB962C8B-B14F-4D97-AF65-F5344CB8AC3E}">
        <p14:creationId xmlns:p14="http://schemas.microsoft.com/office/powerpoint/2010/main" val="68161640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3215176-D4DA-41DE-9C86-50C6C557C05A}" type="datetimeFigureOut">
              <a:rPr lang="en-US" smtClean="0">
                <a:solidFill>
                  <a:prstClr val="black">
                    <a:tint val="75000"/>
                  </a:prstClr>
                </a:solidFill>
              </a:rPr>
              <a:pPr/>
              <a:t>6/1/2017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0E46A69-788E-478F-AADA-793EF4A96C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70239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9" y="1919"/>
            <a:ext cx="9144000" cy="6856081"/>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24000"/>
            <a:ext cx="3008313" cy="3886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34608745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73" y="-7707"/>
            <a:ext cx="9144000" cy="6856081"/>
          </a:xfrm>
          <a:prstGeom prst="rect">
            <a:avLst/>
          </a:prstGeom>
        </p:spPr>
      </p:pic>
      <p:sp>
        <p:nvSpPr>
          <p:cNvPr id="2" name="Title 1"/>
          <p:cNvSpPr>
            <a:spLocks noGrp="1"/>
          </p:cNvSpPr>
          <p:nvPr>
            <p:ph type="title"/>
          </p:nvPr>
        </p:nvSpPr>
        <p:spPr>
          <a:xfrm>
            <a:off x="1866472" y="4419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304800" y="152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804827" y="50292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53588722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215176-D4DA-41DE-9C86-50C6C557C05A}" type="datetimeFigureOut">
              <a:rPr lang="en-US" smtClean="0">
                <a:solidFill>
                  <a:prstClr val="black">
                    <a:tint val="75000"/>
                  </a:prstClr>
                </a:solidFill>
              </a:rPr>
              <a:pPr/>
              <a:t>6/1/2017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E46A69-788E-478F-AADA-793EF4A96C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71202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692" y="1919"/>
            <a:ext cx="9144000" cy="6856081"/>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Male Anatomy</a:t>
            </a:r>
            <a:endParaRPr lang="en-US" dirty="0"/>
          </a:p>
        </p:txBody>
      </p:sp>
    </p:spTree>
    <p:extLst>
      <p:ext uri="{BB962C8B-B14F-4D97-AF65-F5344CB8AC3E}">
        <p14:creationId xmlns:p14="http://schemas.microsoft.com/office/powerpoint/2010/main" val="410985481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542" y="1919"/>
            <a:ext cx="9144000" cy="6856081"/>
          </a:xfrm>
          <a:prstGeom prst="rect">
            <a:avLst/>
          </a:prstGeom>
        </p:spPr>
      </p:pic>
      <p:sp>
        <p:nvSpPr>
          <p:cNvPr id="2" name="Vertical Title 1"/>
          <p:cNvSpPr>
            <a:spLocks noGrp="1"/>
          </p:cNvSpPr>
          <p:nvPr>
            <p:ph type="title" orient="vert"/>
          </p:nvPr>
        </p:nvSpPr>
        <p:spPr>
          <a:xfrm>
            <a:off x="6934200" y="274638"/>
            <a:ext cx="1752600" cy="5851525"/>
          </a:xfrm>
        </p:spPr>
        <p:txBody>
          <a:bodyPr vert="eaVert"/>
          <a:lstStyle/>
          <a:p>
            <a:r>
              <a:rPr lang="en-US" dirty="0" smtClean="0"/>
              <a:t>Click to edit Master title style</a:t>
            </a:r>
            <a:endParaRPr lang="en-US" dirty="0"/>
          </a:p>
        </p:txBody>
      </p:sp>
    </p:spTree>
    <p:extLst>
      <p:ext uri="{BB962C8B-B14F-4D97-AF65-F5344CB8AC3E}">
        <p14:creationId xmlns:p14="http://schemas.microsoft.com/office/powerpoint/2010/main" val="105872781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59"/>
            <a:ext cx="9144000" cy="6856081"/>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081976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6081"/>
          </a:xfrm>
          <a:prstGeom prst="rect">
            <a:avLst/>
          </a:prstGeom>
        </p:spPr>
      </p:pic>
      <p:sp>
        <p:nvSpPr>
          <p:cNvPr id="2" name="Title 1"/>
          <p:cNvSpPr>
            <a:spLocks noGrp="1"/>
          </p:cNvSpPr>
          <p:nvPr>
            <p:ph type="title"/>
          </p:nvPr>
        </p:nvSpPr>
        <p:spPr>
          <a:xfrm>
            <a:off x="457200" y="228600"/>
            <a:ext cx="82296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767216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10"/>
          <p:cNvSpPr/>
          <p:nvPr/>
        </p:nvSpPr>
        <p:spPr>
          <a:xfrm>
            <a:off x="0" y="1371600"/>
            <a:ext cx="9144000" cy="228600"/>
          </a:xfrm>
          <a:prstGeom prst="rect">
            <a:avLst/>
          </a:prstGeom>
          <a:solidFill>
            <a:srgbClr val="007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6" name="Rectangle 11"/>
          <p:cNvSpPr/>
          <p:nvPr/>
        </p:nvSpPr>
        <p:spPr>
          <a:xfrm>
            <a:off x="3175" y="0"/>
            <a:ext cx="9144000" cy="1371600"/>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pic>
        <p:nvPicPr>
          <p:cNvPr id="7"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27400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752600"/>
            <a:ext cx="4038600" cy="4373563"/>
          </a:xfrm>
        </p:spPr>
        <p:txBody>
          <a:bodyPr/>
          <a:lstStyle>
            <a:lvl1pPr>
              <a:defRPr sz="3000">
                <a:solidFill>
                  <a:srgbClr val="003A63"/>
                </a:solidFill>
                <a:latin typeface="Candara" pitchFamily="34" charset="0"/>
              </a:defRPr>
            </a:lvl1pPr>
            <a:lvl2pPr>
              <a:defRPr sz="2400">
                <a:solidFill>
                  <a:srgbClr val="005086"/>
                </a:solidFill>
                <a:latin typeface="Candara" pitchFamily="34" charset="0"/>
              </a:defRPr>
            </a:lvl2pPr>
            <a:lvl3pPr>
              <a:defRPr sz="2000">
                <a:solidFill>
                  <a:srgbClr val="0066AC"/>
                </a:solidFill>
                <a:latin typeface="Candara" pitchFamily="34" charset="0"/>
              </a:defRPr>
            </a:lvl3pPr>
            <a:lvl4pPr>
              <a:defRPr sz="1800">
                <a:solidFill>
                  <a:srgbClr val="007CD0"/>
                </a:solidFill>
                <a:latin typeface="Candara" pitchFamily="34" charset="0"/>
              </a:defRPr>
            </a:lvl4pPr>
            <a:lvl5pPr>
              <a:defRPr sz="1800">
                <a:solidFill>
                  <a:srgbClr val="119FFF"/>
                </a:solidFill>
                <a:latin typeface="Candar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3000">
                <a:solidFill>
                  <a:srgbClr val="003A63"/>
                </a:solidFill>
                <a:latin typeface="Candara" pitchFamily="34" charset="0"/>
              </a:defRPr>
            </a:lvl1pPr>
            <a:lvl2pPr>
              <a:defRPr sz="2400">
                <a:solidFill>
                  <a:srgbClr val="005086"/>
                </a:solidFill>
                <a:latin typeface="Candara" pitchFamily="34" charset="0"/>
              </a:defRPr>
            </a:lvl2pPr>
            <a:lvl3pPr>
              <a:defRPr sz="2000">
                <a:solidFill>
                  <a:srgbClr val="0066AC"/>
                </a:solidFill>
                <a:latin typeface="Candara" pitchFamily="34" charset="0"/>
              </a:defRPr>
            </a:lvl3pPr>
            <a:lvl4pPr>
              <a:defRPr sz="1800">
                <a:solidFill>
                  <a:srgbClr val="007CD0"/>
                </a:solidFill>
                <a:latin typeface="Candara" pitchFamily="34" charset="0"/>
              </a:defRPr>
            </a:lvl4pPr>
            <a:lvl5pPr>
              <a:defRPr sz="1800">
                <a:solidFill>
                  <a:srgbClr val="119FFF"/>
                </a:solidFill>
                <a:latin typeface="Candar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1"/>
          <p:cNvSpPr>
            <a:spLocks noGrp="1"/>
          </p:cNvSpPr>
          <p:nvPr>
            <p:ph type="body" sz="quarter" idx="13"/>
          </p:nvPr>
        </p:nvSpPr>
        <p:spPr>
          <a:xfrm>
            <a:off x="4191000" y="152400"/>
            <a:ext cx="4724400" cy="928688"/>
          </a:xfrm>
        </p:spPr>
        <p:txBody>
          <a:bodyPr>
            <a:normAutofit/>
          </a:bodyPr>
          <a:lstStyle>
            <a:lvl1pPr marL="0" indent="0" algn="r">
              <a:buNone/>
              <a:defRPr sz="3600" b="0">
                <a:solidFill>
                  <a:schemeClr val="bg1"/>
                </a:solidFill>
                <a:latin typeface="Candara" pitchFamily="34" charset="0"/>
              </a:defRPr>
            </a:lvl1pPr>
          </a:lstStyle>
          <a:p>
            <a:pPr lvl="0"/>
            <a:r>
              <a:rPr lang="en-US" dirty="0" smtClean="0"/>
              <a:t>Click to edit Master text styles</a:t>
            </a:r>
          </a:p>
        </p:txBody>
      </p:sp>
      <p:sp>
        <p:nvSpPr>
          <p:cNvPr id="8" name="Date Placeholder 4"/>
          <p:cNvSpPr>
            <a:spLocks noGrp="1"/>
          </p:cNvSpPr>
          <p:nvPr>
            <p:ph type="dt" sz="half" idx="14"/>
          </p:nvPr>
        </p:nvSpPr>
        <p:spPr/>
        <p:txBody>
          <a:bodyPr/>
          <a:lstStyle>
            <a:lvl1pPr>
              <a:defRPr>
                <a:latin typeface="Candara" pitchFamily="34" charset="0"/>
              </a:defRPr>
            </a:lvl1pPr>
          </a:lstStyle>
          <a:p>
            <a:pPr>
              <a:defRPr/>
            </a:pPr>
            <a:fld id="{9875B7C4-C8B8-4684-A65B-BA1584366D09}" type="datetimeFigureOut">
              <a:rPr lang="en-US">
                <a:solidFill>
                  <a:prstClr val="black">
                    <a:tint val="75000"/>
                  </a:prstClr>
                </a:solidFill>
              </a:rPr>
              <a:pPr>
                <a:defRPr/>
              </a:pPr>
              <a:t>6/1/2017</a:t>
            </a:fld>
            <a:endParaRPr lang="en-US" dirty="0">
              <a:solidFill>
                <a:prstClr val="black">
                  <a:tint val="75000"/>
                </a:prstClr>
              </a:solidFill>
            </a:endParaRPr>
          </a:p>
        </p:txBody>
      </p:sp>
      <p:sp>
        <p:nvSpPr>
          <p:cNvPr id="9" name="Footer Placeholder 5"/>
          <p:cNvSpPr>
            <a:spLocks noGrp="1"/>
          </p:cNvSpPr>
          <p:nvPr>
            <p:ph type="ftr" sz="quarter" idx="15"/>
          </p:nvPr>
        </p:nvSpPr>
        <p:spPr/>
        <p:txBody>
          <a:bodyPr/>
          <a:lstStyle>
            <a:lvl1pPr>
              <a:defRPr>
                <a:latin typeface="Candara" pitchFamily="34" charset="0"/>
              </a:defRPr>
            </a:lvl1pPr>
          </a:lstStyle>
          <a:p>
            <a:pPr>
              <a:defRPr/>
            </a:pPr>
            <a:endParaRPr lang="en-US">
              <a:solidFill>
                <a:prstClr val="black">
                  <a:tint val="75000"/>
                </a:prstClr>
              </a:solidFill>
            </a:endParaRPr>
          </a:p>
        </p:txBody>
      </p:sp>
      <p:sp>
        <p:nvSpPr>
          <p:cNvPr id="10" name="Slide Number Placeholder 6"/>
          <p:cNvSpPr>
            <a:spLocks noGrp="1"/>
          </p:cNvSpPr>
          <p:nvPr>
            <p:ph type="sldNum" sz="quarter" idx="16"/>
          </p:nvPr>
        </p:nvSpPr>
        <p:spPr/>
        <p:txBody>
          <a:bodyPr/>
          <a:lstStyle>
            <a:lvl1pPr>
              <a:defRPr>
                <a:latin typeface="Candara" pitchFamily="34" charset="0"/>
              </a:defRPr>
            </a:lvl1pPr>
          </a:lstStyle>
          <a:p>
            <a:pPr>
              <a:defRPr/>
            </a:pPr>
            <a:fld id="{10E407B6-2DA5-4E9D-A124-0320CBC4420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74506466"/>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12"/>
          <p:cNvSpPr/>
          <p:nvPr/>
        </p:nvSpPr>
        <p:spPr>
          <a:xfrm>
            <a:off x="0" y="1371600"/>
            <a:ext cx="9144000" cy="228600"/>
          </a:xfrm>
          <a:prstGeom prst="rect">
            <a:avLst/>
          </a:prstGeom>
          <a:solidFill>
            <a:srgbClr val="007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8" name="Rectangle 13"/>
          <p:cNvSpPr/>
          <p:nvPr/>
        </p:nvSpPr>
        <p:spPr>
          <a:xfrm>
            <a:off x="3175" y="0"/>
            <a:ext cx="9144000" cy="1371600"/>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pic>
        <p:nvPicPr>
          <p:cNvPr id="9" name="Picture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27400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1676399"/>
            <a:ext cx="4040188" cy="498475"/>
          </a:xfrm>
        </p:spPr>
        <p:txBody>
          <a:bodyPr anchor="b">
            <a:noAutofit/>
          </a:bodyPr>
          <a:lstStyle>
            <a:lvl1pPr marL="0" indent="0" algn="l">
              <a:buNone/>
              <a:defRPr sz="2300" b="1">
                <a:solidFill>
                  <a:srgbClr val="003A63"/>
                </a:solidFill>
                <a:latin typeface="Candar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3A63"/>
                </a:solidFill>
                <a:latin typeface="Candara" pitchFamily="34" charset="0"/>
              </a:defRPr>
            </a:lvl1pPr>
            <a:lvl2pPr>
              <a:defRPr sz="2000">
                <a:solidFill>
                  <a:srgbClr val="005086"/>
                </a:solidFill>
                <a:latin typeface="Candara" pitchFamily="34" charset="0"/>
              </a:defRPr>
            </a:lvl2pPr>
            <a:lvl3pPr>
              <a:defRPr sz="1800">
                <a:solidFill>
                  <a:srgbClr val="0066AC"/>
                </a:solidFill>
                <a:latin typeface="Candara" pitchFamily="34" charset="0"/>
              </a:defRPr>
            </a:lvl3pPr>
            <a:lvl4pPr>
              <a:defRPr sz="1600">
                <a:solidFill>
                  <a:srgbClr val="007CD0"/>
                </a:solidFill>
                <a:latin typeface="Candara" pitchFamily="34" charset="0"/>
              </a:defRPr>
            </a:lvl4pPr>
            <a:lvl5pPr>
              <a:defRPr sz="1600">
                <a:solidFill>
                  <a:srgbClr val="119FFF"/>
                </a:solidFill>
                <a:latin typeface="Candar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76399"/>
            <a:ext cx="4041775" cy="498475"/>
          </a:xfrm>
        </p:spPr>
        <p:txBody>
          <a:bodyPr anchor="b">
            <a:normAutofit/>
          </a:bodyPr>
          <a:lstStyle>
            <a:lvl1pPr marL="0" indent="0" algn="l">
              <a:buNone/>
              <a:defRPr sz="2300" b="1">
                <a:solidFill>
                  <a:srgbClr val="003A63"/>
                </a:solidFill>
                <a:latin typeface="Candar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03A63"/>
                </a:solidFill>
                <a:latin typeface="Candara" pitchFamily="34" charset="0"/>
              </a:defRPr>
            </a:lvl1pPr>
            <a:lvl2pPr>
              <a:defRPr sz="2000">
                <a:solidFill>
                  <a:srgbClr val="005086"/>
                </a:solidFill>
                <a:latin typeface="Candara" pitchFamily="34" charset="0"/>
              </a:defRPr>
            </a:lvl2pPr>
            <a:lvl3pPr>
              <a:defRPr sz="1800">
                <a:solidFill>
                  <a:srgbClr val="0066AC"/>
                </a:solidFill>
                <a:latin typeface="Candara" pitchFamily="34" charset="0"/>
              </a:defRPr>
            </a:lvl3pPr>
            <a:lvl4pPr>
              <a:defRPr sz="1600">
                <a:solidFill>
                  <a:srgbClr val="007CD0"/>
                </a:solidFill>
                <a:latin typeface="Candara" pitchFamily="34" charset="0"/>
              </a:defRPr>
            </a:lvl4pPr>
            <a:lvl5pPr>
              <a:defRPr sz="1600">
                <a:solidFill>
                  <a:srgbClr val="119FFF"/>
                </a:solidFill>
                <a:latin typeface="Candar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1"/>
          <p:cNvSpPr>
            <a:spLocks noGrp="1"/>
          </p:cNvSpPr>
          <p:nvPr>
            <p:ph type="body" sz="quarter" idx="13"/>
          </p:nvPr>
        </p:nvSpPr>
        <p:spPr>
          <a:xfrm>
            <a:off x="4191000" y="152400"/>
            <a:ext cx="4724400" cy="928688"/>
          </a:xfrm>
        </p:spPr>
        <p:txBody>
          <a:bodyPr>
            <a:normAutofit/>
          </a:bodyPr>
          <a:lstStyle>
            <a:lvl1pPr marL="0" indent="0" algn="r">
              <a:buNone/>
              <a:defRPr sz="3600" b="0">
                <a:solidFill>
                  <a:schemeClr val="bg1"/>
                </a:solidFill>
                <a:latin typeface="Candara" pitchFamily="34" charset="0"/>
              </a:defRPr>
            </a:lvl1pPr>
          </a:lstStyle>
          <a:p>
            <a:pPr lvl="0"/>
            <a:r>
              <a:rPr lang="en-US" dirty="0" smtClean="0"/>
              <a:t>Click to edit Master text styles</a:t>
            </a:r>
          </a:p>
        </p:txBody>
      </p:sp>
      <p:sp>
        <p:nvSpPr>
          <p:cNvPr id="10" name="Date Placeholder 6"/>
          <p:cNvSpPr>
            <a:spLocks noGrp="1"/>
          </p:cNvSpPr>
          <p:nvPr>
            <p:ph type="dt" sz="half" idx="14"/>
          </p:nvPr>
        </p:nvSpPr>
        <p:spPr/>
        <p:txBody>
          <a:bodyPr/>
          <a:lstStyle>
            <a:lvl1pPr>
              <a:defRPr>
                <a:latin typeface="Candara" pitchFamily="34" charset="0"/>
              </a:defRPr>
            </a:lvl1pPr>
          </a:lstStyle>
          <a:p>
            <a:pPr>
              <a:defRPr/>
            </a:pPr>
            <a:fld id="{B8106ADB-391C-497E-8FDD-DFA641904382}" type="datetimeFigureOut">
              <a:rPr lang="en-US">
                <a:solidFill>
                  <a:prstClr val="black">
                    <a:tint val="75000"/>
                  </a:prstClr>
                </a:solidFill>
              </a:rPr>
              <a:pPr>
                <a:defRPr/>
              </a:pPr>
              <a:t>6/1/2017</a:t>
            </a:fld>
            <a:endParaRPr lang="en-US" dirty="0">
              <a:solidFill>
                <a:prstClr val="black">
                  <a:tint val="75000"/>
                </a:prstClr>
              </a:solidFill>
            </a:endParaRPr>
          </a:p>
        </p:txBody>
      </p:sp>
      <p:sp>
        <p:nvSpPr>
          <p:cNvPr id="11" name="Footer Placeholder 7"/>
          <p:cNvSpPr>
            <a:spLocks noGrp="1"/>
          </p:cNvSpPr>
          <p:nvPr>
            <p:ph type="ftr" sz="quarter" idx="15"/>
          </p:nvPr>
        </p:nvSpPr>
        <p:spPr/>
        <p:txBody>
          <a:bodyPr/>
          <a:lstStyle>
            <a:lvl1pPr>
              <a:defRPr>
                <a:latin typeface="Candara" pitchFamily="34" charset="0"/>
              </a:defRPr>
            </a:lvl1pPr>
          </a:lstStyle>
          <a:p>
            <a:pPr>
              <a:defRPr/>
            </a:pPr>
            <a:endParaRPr lang="en-US">
              <a:solidFill>
                <a:prstClr val="black">
                  <a:tint val="75000"/>
                </a:prstClr>
              </a:solidFill>
            </a:endParaRPr>
          </a:p>
        </p:txBody>
      </p:sp>
      <p:sp>
        <p:nvSpPr>
          <p:cNvPr id="12" name="Slide Number Placeholder 8"/>
          <p:cNvSpPr>
            <a:spLocks noGrp="1"/>
          </p:cNvSpPr>
          <p:nvPr>
            <p:ph type="sldNum" sz="quarter" idx="16"/>
          </p:nvPr>
        </p:nvSpPr>
        <p:spPr/>
        <p:txBody>
          <a:bodyPr/>
          <a:lstStyle>
            <a:lvl1pPr>
              <a:defRPr>
                <a:latin typeface="Candara" pitchFamily="34" charset="0"/>
              </a:defRPr>
            </a:lvl1pPr>
          </a:lstStyle>
          <a:p>
            <a:pPr>
              <a:defRPr/>
            </a:pPr>
            <a:fld id="{ACF20FF7-F3F9-4485-A2C8-1933C30D716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29227073"/>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8"/>
          <p:cNvSpPr/>
          <p:nvPr/>
        </p:nvSpPr>
        <p:spPr>
          <a:xfrm>
            <a:off x="0" y="1371600"/>
            <a:ext cx="9144000" cy="228600"/>
          </a:xfrm>
          <a:prstGeom prst="rect">
            <a:avLst/>
          </a:prstGeom>
          <a:solidFill>
            <a:srgbClr val="007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5" name="Rectangle 9"/>
          <p:cNvSpPr/>
          <p:nvPr/>
        </p:nvSpPr>
        <p:spPr>
          <a:xfrm>
            <a:off x="3175" y="0"/>
            <a:ext cx="9144000" cy="1371600"/>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27400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971800"/>
            <a:ext cx="8229600" cy="1143000"/>
          </a:xfrm>
        </p:spPr>
        <p:txBody>
          <a:bodyPr/>
          <a:lstStyle>
            <a:lvl1pPr>
              <a:defRPr>
                <a:solidFill>
                  <a:srgbClr val="003A63"/>
                </a:solidFill>
                <a:latin typeface="Candara" pitchFamily="34" charset="0"/>
              </a:defRPr>
            </a:lvl1pPr>
          </a:lstStyle>
          <a:p>
            <a:r>
              <a:rPr lang="en-US" smtClean="0"/>
              <a:t>Click to edit Master title style</a:t>
            </a:r>
            <a:endParaRPr lang="en-US" dirty="0"/>
          </a:p>
        </p:txBody>
      </p:sp>
      <p:sp>
        <p:nvSpPr>
          <p:cNvPr id="12" name="Text Placeholder 11"/>
          <p:cNvSpPr>
            <a:spLocks noGrp="1"/>
          </p:cNvSpPr>
          <p:nvPr>
            <p:ph type="body" sz="quarter" idx="13"/>
          </p:nvPr>
        </p:nvSpPr>
        <p:spPr>
          <a:xfrm>
            <a:off x="4191000" y="152400"/>
            <a:ext cx="4724400" cy="928688"/>
          </a:xfrm>
        </p:spPr>
        <p:txBody>
          <a:bodyPr>
            <a:normAutofit/>
          </a:bodyPr>
          <a:lstStyle>
            <a:lvl1pPr marL="0" indent="0" algn="r">
              <a:buNone/>
              <a:defRPr sz="3600" b="0">
                <a:solidFill>
                  <a:schemeClr val="bg1"/>
                </a:solidFill>
                <a:latin typeface="Candara" pitchFamily="34" charset="0"/>
              </a:defRPr>
            </a:lvl1pPr>
          </a:lstStyle>
          <a:p>
            <a:pPr lvl="0"/>
            <a:r>
              <a:rPr lang="en-US" dirty="0" smtClean="0"/>
              <a:t>Click to edit Master text styles</a:t>
            </a:r>
          </a:p>
        </p:txBody>
      </p:sp>
      <p:sp>
        <p:nvSpPr>
          <p:cNvPr id="7" name="Date Placeholder 2"/>
          <p:cNvSpPr>
            <a:spLocks noGrp="1"/>
          </p:cNvSpPr>
          <p:nvPr>
            <p:ph type="dt" sz="half" idx="14"/>
          </p:nvPr>
        </p:nvSpPr>
        <p:spPr/>
        <p:txBody>
          <a:bodyPr/>
          <a:lstStyle>
            <a:lvl1pPr>
              <a:defRPr>
                <a:latin typeface="Candara" pitchFamily="34" charset="0"/>
              </a:defRPr>
            </a:lvl1pPr>
          </a:lstStyle>
          <a:p>
            <a:pPr>
              <a:defRPr/>
            </a:pPr>
            <a:fld id="{1F98A084-6129-465D-86E0-B57277F5E4A6}" type="datetimeFigureOut">
              <a:rPr lang="en-US">
                <a:solidFill>
                  <a:prstClr val="black">
                    <a:tint val="75000"/>
                  </a:prstClr>
                </a:solidFill>
              </a:rPr>
              <a:pPr>
                <a:defRPr/>
              </a:pPr>
              <a:t>6/1/2017</a:t>
            </a:fld>
            <a:endParaRPr lang="en-US" dirty="0">
              <a:solidFill>
                <a:prstClr val="black">
                  <a:tint val="75000"/>
                </a:prstClr>
              </a:solidFill>
            </a:endParaRPr>
          </a:p>
        </p:txBody>
      </p:sp>
      <p:sp>
        <p:nvSpPr>
          <p:cNvPr id="8" name="Footer Placeholder 3"/>
          <p:cNvSpPr>
            <a:spLocks noGrp="1"/>
          </p:cNvSpPr>
          <p:nvPr>
            <p:ph type="ftr" sz="quarter" idx="15"/>
          </p:nvPr>
        </p:nvSpPr>
        <p:spPr/>
        <p:txBody>
          <a:bodyPr/>
          <a:lstStyle>
            <a:lvl1pPr>
              <a:defRPr>
                <a:latin typeface="Candara" pitchFamily="34" charset="0"/>
              </a:defRPr>
            </a:lvl1pPr>
          </a:lstStyle>
          <a:p>
            <a:pPr>
              <a:defRPr/>
            </a:pPr>
            <a:endParaRPr lang="en-US">
              <a:solidFill>
                <a:prstClr val="black">
                  <a:tint val="75000"/>
                </a:prstClr>
              </a:solidFill>
            </a:endParaRPr>
          </a:p>
        </p:txBody>
      </p:sp>
      <p:sp>
        <p:nvSpPr>
          <p:cNvPr id="9" name="Slide Number Placeholder 4"/>
          <p:cNvSpPr>
            <a:spLocks noGrp="1"/>
          </p:cNvSpPr>
          <p:nvPr>
            <p:ph type="sldNum" sz="quarter" idx="16"/>
          </p:nvPr>
        </p:nvSpPr>
        <p:spPr/>
        <p:txBody>
          <a:bodyPr/>
          <a:lstStyle>
            <a:lvl1pPr>
              <a:defRPr>
                <a:latin typeface="Candara" pitchFamily="34" charset="0"/>
              </a:defRPr>
            </a:lvl1pPr>
          </a:lstStyle>
          <a:p>
            <a:pPr>
              <a:defRPr/>
            </a:pPr>
            <a:fld id="{019BF6DC-7861-40FD-82FC-9EE6D6DAB1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39872536"/>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10"/>
          <p:cNvSpPr/>
          <p:nvPr/>
        </p:nvSpPr>
        <p:spPr>
          <a:xfrm>
            <a:off x="0" y="1371600"/>
            <a:ext cx="9144000" cy="228600"/>
          </a:xfrm>
          <a:prstGeom prst="rect">
            <a:avLst/>
          </a:prstGeom>
          <a:solidFill>
            <a:srgbClr val="007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7" name="Rectangle 11"/>
          <p:cNvSpPr/>
          <p:nvPr/>
        </p:nvSpPr>
        <p:spPr>
          <a:xfrm>
            <a:off x="3175" y="0"/>
            <a:ext cx="9144000" cy="1371600"/>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pic>
        <p:nvPicPr>
          <p:cNvPr id="8"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27400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676399"/>
            <a:ext cx="3008313" cy="276225"/>
          </a:xfrm>
        </p:spPr>
        <p:txBody>
          <a:bodyPr anchor="b">
            <a:noAutofit/>
          </a:bodyPr>
          <a:lstStyle>
            <a:lvl1pPr algn="l">
              <a:defRPr sz="1600" b="1">
                <a:solidFill>
                  <a:srgbClr val="005086"/>
                </a:solidFill>
                <a:latin typeface="Candar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676400"/>
            <a:ext cx="5111750" cy="4449763"/>
          </a:xfrm>
        </p:spPr>
        <p:txBody>
          <a:bodyPr/>
          <a:lstStyle>
            <a:lvl1pPr>
              <a:defRPr sz="3200">
                <a:solidFill>
                  <a:srgbClr val="003A63"/>
                </a:solidFill>
                <a:latin typeface="Candara" pitchFamily="34" charset="0"/>
              </a:defRPr>
            </a:lvl1pPr>
            <a:lvl2pPr>
              <a:defRPr sz="2800">
                <a:solidFill>
                  <a:srgbClr val="005086"/>
                </a:solidFill>
                <a:latin typeface="Candara" pitchFamily="34" charset="0"/>
              </a:defRPr>
            </a:lvl2pPr>
            <a:lvl3pPr>
              <a:defRPr sz="2400">
                <a:solidFill>
                  <a:srgbClr val="0066AC"/>
                </a:solidFill>
                <a:latin typeface="Candara" pitchFamily="34" charset="0"/>
              </a:defRPr>
            </a:lvl3pPr>
            <a:lvl4pPr>
              <a:defRPr sz="2000">
                <a:solidFill>
                  <a:srgbClr val="007CD0"/>
                </a:solidFill>
                <a:latin typeface="Candara" pitchFamily="34" charset="0"/>
              </a:defRPr>
            </a:lvl4pPr>
            <a:lvl5pPr>
              <a:defRPr sz="2000">
                <a:solidFill>
                  <a:srgbClr val="119FFF"/>
                </a:solidFill>
                <a:latin typeface="Candara"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solidFill>
                  <a:srgbClr val="0066AC"/>
                </a:solidFill>
                <a:latin typeface="Candar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11"/>
          <p:cNvSpPr>
            <a:spLocks noGrp="1"/>
          </p:cNvSpPr>
          <p:nvPr>
            <p:ph type="body" sz="quarter" idx="13"/>
          </p:nvPr>
        </p:nvSpPr>
        <p:spPr>
          <a:xfrm>
            <a:off x="4191000" y="152400"/>
            <a:ext cx="4724400" cy="928688"/>
          </a:xfrm>
        </p:spPr>
        <p:txBody>
          <a:bodyPr>
            <a:normAutofit/>
          </a:bodyPr>
          <a:lstStyle>
            <a:lvl1pPr marL="0" indent="0" algn="r">
              <a:buNone/>
              <a:defRPr sz="3600" b="0">
                <a:solidFill>
                  <a:schemeClr val="bg1"/>
                </a:solidFill>
                <a:latin typeface="Candara" pitchFamily="34" charset="0"/>
              </a:defRPr>
            </a:lvl1pPr>
          </a:lstStyle>
          <a:p>
            <a:pPr lvl="0"/>
            <a:r>
              <a:rPr lang="en-US" dirty="0" smtClean="0"/>
              <a:t>Click to edit Master text styles</a:t>
            </a:r>
          </a:p>
        </p:txBody>
      </p:sp>
      <p:sp>
        <p:nvSpPr>
          <p:cNvPr id="9" name="Date Placeholder 4"/>
          <p:cNvSpPr>
            <a:spLocks noGrp="1"/>
          </p:cNvSpPr>
          <p:nvPr>
            <p:ph type="dt" sz="half" idx="14"/>
          </p:nvPr>
        </p:nvSpPr>
        <p:spPr/>
        <p:txBody>
          <a:bodyPr/>
          <a:lstStyle>
            <a:lvl1pPr>
              <a:defRPr>
                <a:latin typeface="Candara" pitchFamily="34" charset="0"/>
              </a:defRPr>
            </a:lvl1pPr>
          </a:lstStyle>
          <a:p>
            <a:pPr>
              <a:defRPr/>
            </a:pPr>
            <a:fld id="{DE3B2EB3-E429-427A-A269-01431D4BD122}" type="datetimeFigureOut">
              <a:rPr lang="en-US">
                <a:solidFill>
                  <a:prstClr val="black">
                    <a:tint val="75000"/>
                  </a:prstClr>
                </a:solidFill>
              </a:rPr>
              <a:pPr>
                <a:defRPr/>
              </a:pPr>
              <a:t>6/1/2017</a:t>
            </a:fld>
            <a:endParaRPr lang="en-US" dirty="0">
              <a:solidFill>
                <a:prstClr val="black">
                  <a:tint val="75000"/>
                </a:prstClr>
              </a:solidFill>
            </a:endParaRPr>
          </a:p>
        </p:txBody>
      </p:sp>
      <p:sp>
        <p:nvSpPr>
          <p:cNvPr id="10" name="Footer Placeholder 5"/>
          <p:cNvSpPr>
            <a:spLocks noGrp="1"/>
          </p:cNvSpPr>
          <p:nvPr>
            <p:ph type="ftr" sz="quarter" idx="15"/>
          </p:nvPr>
        </p:nvSpPr>
        <p:spPr/>
        <p:txBody>
          <a:bodyPr/>
          <a:lstStyle>
            <a:lvl1pPr>
              <a:defRPr>
                <a:latin typeface="Candara" pitchFamily="34" charset="0"/>
              </a:defRPr>
            </a:lvl1pPr>
          </a:lstStyle>
          <a:p>
            <a:pPr>
              <a:defRPr/>
            </a:pPr>
            <a:endParaRPr lang="en-US">
              <a:solidFill>
                <a:prstClr val="black">
                  <a:tint val="75000"/>
                </a:prstClr>
              </a:solidFill>
            </a:endParaRPr>
          </a:p>
        </p:txBody>
      </p:sp>
      <p:sp>
        <p:nvSpPr>
          <p:cNvPr id="11" name="Slide Number Placeholder 6"/>
          <p:cNvSpPr>
            <a:spLocks noGrp="1"/>
          </p:cNvSpPr>
          <p:nvPr>
            <p:ph type="sldNum" sz="quarter" idx="16"/>
          </p:nvPr>
        </p:nvSpPr>
        <p:spPr/>
        <p:txBody>
          <a:bodyPr/>
          <a:lstStyle>
            <a:lvl1pPr>
              <a:defRPr>
                <a:latin typeface="Candara" pitchFamily="34" charset="0"/>
              </a:defRPr>
            </a:lvl1pPr>
          </a:lstStyle>
          <a:p>
            <a:pPr>
              <a:defRPr/>
            </a:pPr>
            <a:fld id="{600CE748-716F-44A2-BD8F-3910EE75B27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1155167"/>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Rectangle 10"/>
          <p:cNvSpPr/>
          <p:nvPr/>
        </p:nvSpPr>
        <p:spPr>
          <a:xfrm>
            <a:off x="0" y="1371600"/>
            <a:ext cx="9144000" cy="228600"/>
          </a:xfrm>
          <a:prstGeom prst="rect">
            <a:avLst/>
          </a:prstGeom>
          <a:solidFill>
            <a:srgbClr val="007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7" name="Rectangle 11"/>
          <p:cNvSpPr/>
          <p:nvPr/>
        </p:nvSpPr>
        <p:spPr>
          <a:xfrm>
            <a:off x="3175" y="0"/>
            <a:ext cx="9144000" cy="1371600"/>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pic>
        <p:nvPicPr>
          <p:cNvPr id="8"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27400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solidFill>
                  <a:srgbClr val="005086"/>
                </a:solidFill>
                <a:latin typeface="Candara"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752599"/>
            <a:ext cx="5486400" cy="2974975"/>
          </a:xfrm>
        </p:spPr>
        <p:txBody>
          <a:bodyPr rtlCol="0">
            <a:normAutofit/>
          </a:bodyPr>
          <a:lstStyle>
            <a:lvl1pPr marL="0" indent="0">
              <a:buNone/>
              <a:defRPr sz="3200">
                <a:solidFill>
                  <a:srgbClr val="003A63"/>
                </a:solidFill>
                <a:latin typeface="Candar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66AC"/>
                </a:solidFill>
                <a:latin typeface="Candar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11"/>
          <p:cNvSpPr>
            <a:spLocks noGrp="1"/>
          </p:cNvSpPr>
          <p:nvPr>
            <p:ph type="body" sz="quarter" idx="13"/>
          </p:nvPr>
        </p:nvSpPr>
        <p:spPr>
          <a:xfrm>
            <a:off x="4191000" y="152400"/>
            <a:ext cx="4724400" cy="928688"/>
          </a:xfrm>
        </p:spPr>
        <p:txBody>
          <a:bodyPr>
            <a:normAutofit/>
          </a:bodyPr>
          <a:lstStyle>
            <a:lvl1pPr marL="0" indent="0" algn="r">
              <a:buNone/>
              <a:defRPr sz="3600" b="0">
                <a:solidFill>
                  <a:schemeClr val="bg1"/>
                </a:solidFill>
                <a:latin typeface="Candara" pitchFamily="34" charset="0"/>
              </a:defRPr>
            </a:lvl1pPr>
          </a:lstStyle>
          <a:p>
            <a:pPr lvl="0"/>
            <a:r>
              <a:rPr lang="en-US" dirty="0" smtClean="0"/>
              <a:t>Click to edit Master text styles</a:t>
            </a:r>
          </a:p>
        </p:txBody>
      </p:sp>
      <p:sp>
        <p:nvSpPr>
          <p:cNvPr id="9" name="Date Placeholder 4"/>
          <p:cNvSpPr>
            <a:spLocks noGrp="1"/>
          </p:cNvSpPr>
          <p:nvPr>
            <p:ph type="dt" sz="half" idx="14"/>
          </p:nvPr>
        </p:nvSpPr>
        <p:spPr/>
        <p:txBody>
          <a:bodyPr/>
          <a:lstStyle>
            <a:lvl1pPr>
              <a:defRPr>
                <a:latin typeface="Candara" pitchFamily="34" charset="0"/>
              </a:defRPr>
            </a:lvl1pPr>
          </a:lstStyle>
          <a:p>
            <a:pPr>
              <a:defRPr/>
            </a:pPr>
            <a:fld id="{372E01E4-7FF4-4147-A200-66D85D0E251D}" type="datetimeFigureOut">
              <a:rPr lang="en-US">
                <a:solidFill>
                  <a:prstClr val="black">
                    <a:tint val="75000"/>
                  </a:prstClr>
                </a:solidFill>
              </a:rPr>
              <a:pPr>
                <a:defRPr/>
              </a:pPr>
              <a:t>6/1/2017</a:t>
            </a:fld>
            <a:endParaRPr lang="en-US" dirty="0">
              <a:solidFill>
                <a:prstClr val="black">
                  <a:tint val="75000"/>
                </a:prstClr>
              </a:solidFill>
            </a:endParaRPr>
          </a:p>
        </p:txBody>
      </p:sp>
      <p:sp>
        <p:nvSpPr>
          <p:cNvPr id="10" name="Footer Placeholder 5"/>
          <p:cNvSpPr>
            <a:spLocks noGrp="1"/>
          </p:cNvSpPr>
          <p:nvPr>
            <p:ph type="ftr" sz="quarter" idx="15"/>
          </p:nvPr>
        </p:nvSpPr>
        <p:spPr/>
        <p:txBody>
          <a:bodyPr/>
          <a:lstStyle>
            <a:lvl1pPr>
              <a:defRPr>
                <a:latin typeface="Candara" pitchFamily="34" charset="0"/>
              </a:defRPr>
            </a:lvl1pPr>
          </a:lstStyle>
          <a:p>
            <a:pPr>
              <a:defRPr/>
            </a:pPr>
            <a:endParaRPr lang="en-US">
              <a:solidFill>
                <a:prstClr val="black">
                  <a:tint val="75000"/>
                </a:prstClr>
              </a:solidFill>
            </a:endParaRPr>
          </a:p>
        </p:txBody>
      </p:sp>
      <p:sp>
        <p:nvSpPr>
          <p:cNvPr id="11" name="Slide Number Placeholder 6"/>
          <p:cNvSpPr>
            <a:spLocks noGrp="1"/>
          </p:cNvSpPr>
          <p:nvPr>
            <p:ph type="sldNum" sz="quarter" idx="16"/>
          </p:nvPr>
        </p:nvSpPr>
        <p:spPr/>
        <p:txBody>
          <a:bodyPr/>
          <a:lstStyle>
            <a:lvl1pPr>
              <a:defRPr>
                <a:latin typeface="Candara" pitchFamily="34" charset="0"/>
              </a:defRPr>
            </a:lvl1pPr>
          </a:lstStyle>
          <a:p>
            <a:pPr>
              <a:defRPr/>
            </a:pPr>
            <a:fld id="{D049A63E-575B-4C53-8620-27B80EF07F0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33097373"/>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7"/>
          <p:cNvSpPr/>
          <p:nvPr/>
        </p:nvSpPr>
        <p:spPr>
          <a:xfrm>
            <a:off x="0" y="1371600"/>
            <a:ext cx="9144000" cy="228600"/>
          </a:xfrm>
          <a:prstGeom prst="rect">
            <a:avLst/>
          </a:prstGeom>
          <a:solidFill>
            <a:srgbClr val="0076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sp>
        <p:nvSpPr>
          <p:cNvPr id="4" name="Rectangle 8"/>
          <p:cNvSpPr/>
          <p:nvPr/>
        </p:nvSpPr>
        <p:spPr>
          <a:xfrm>
            <a:off x="3175" y="0"/>
            <a:ext cx="9144000" cy="1371600"/>
          </a:xfrm>
          <a:prstGeom prst="rect">
            <a:avLst/>
          </a:prstGeom>
          <a:solidFill>
            <a:srgbClr val="003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prstClr val="white"/>
              </a:solidFill>
            </a:endParaRPr>
          </a:p>
        </p:txBody>
      </p:sp>
      <p:pic>
        <p:nvPicPr>
          <p:cNvPr id="5"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27400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1"/>
          <p:cNvSpPr>
            <a:spLocks noGrp="1"/>
          </p:cNvSpPr>
          <p:nvPr>
            <p:ph type="body" sz="quarter" idx="13"/>
          </p:nvPr>
        </p:nvSpPr>
        <p:spPr>
          <a:xfrm>
            <a:off x="4191000" y="152400"/>
            <a:ext cx="4724400" cy="928688"/>
          </a:xfrm>
        </p:spPr>
        <p:txBody>
          <a:bodyPr>
            <a:normAutofit/>
          </a:bodyPr>
          <a:lstStyle>
            <a:lvl1pPr marL="0" indent="0" algn="r">
              <a:buNone/>
              <a:defRPr sz="3600" b="0">
                <a:solidFill>
                  <a:schemeClr val="bg1"/>
                </a:solidFill>
                <a:latin typeface="Candara" pitchFamily="34" charset="0"/>
              </a:defRPr>
            </a:lvl1pPr>
          </a:lstStyle>
          <a:p>
            <a:pPr lvl="0"/>
            <a:r>
              <a:rPr lang="en-US" dirty="0" smtClean="0"/>
              <a:t>Click to edit Master text styles</a:t>
            </a:r>
          </a:p>
        </p:txBody>
      </p:sp>
      <p:sp>
        <p:nvSpPr>
          <p:cNvPr id="6" name="Date Placeholder 1"/>
          <p:cNvSpPr>
            <a:spLocks noGrp="1"/>
          </p:cNvSpPr>
          <p:nvPr>
            <p:ph type="dt" sz="half" idx="14"/>
          </p:nvPr>
        </p:nvSpPr>
        <p:spPr/>
        <p:txBody>
          <a:bodyPr/>
          <a:lstStyle>
            <a:lvl1pPr>
              <a:defRPr>
                <a:latin typeface="Candara" pitchFamily="34" charset="0"/>
              </a:defRPr>
            </a:lvl1pPr>
          </a:lstStyle>
          <a:p>
            <a:pPr>
              <a:defRPr/>
            </a:pPr>
            <a:fld id="{A6C3ECB7-DF22-4FEB-B3B2-A6BD6D9ED1F1}" type="datetimeFigureOut">
              <a:rPr lang="en-US">
                <a:solidFill>
                  <a:prstClr val="black">
                    <a:tint val="75000"/>
                  </a:prstClr>
                </a:solidFill>
              </a:rPr>
              <a:pPr>
                <a:defRPr/>
              </a:pPr>
              <a:t>6/1/2017</a:t>
            </a:fld>
            <a:endParaRPr lang="en-US" dirty="0">
              <a:solidFill>
                <a:prstClr val="black">
                  <a:tint val="75000"/>
                </a:prstClr>
              </a:solidFill>
            </a:endParaRPr>
          </a:p>
        </p:txBody>
      </p:sp>
      <p:sp>
        <p:nvSpPr>
          <p:cNvPr id="7" name="Footer Placeholder 2"/>
          <p:cNvSpPr>
            <a:spLocks noGrp="1"/>
          </p:cNvSpPr>
          <p:nvPr>
            <p:ph type="ftr" sz="quarter" idx="15"/>
          </p:nvPr>
        </p:nvSpPr>
        <p:spPr/>
        <p:txBody>
          <a:bodyPr/>
          <a:lstStyle>
            <a:lvl1pPr>
              <a:defRPr>
                <a:latin typeface="Candara" pitchFamily="34" charset="0"/>
              </a:defRPr>
            </a:lvl1pPr>
          </a:lstStyle>
          <a:p>
            <a:pPr>
              <a:defRPr/>
            </a:pPr>
            <a:endParaRPr lang="en-US">
              <a:solidFill>
                <a:prstClr val="black">
                  <a:tint val="75000"/>
                </a:prstClr>
              </a:solidFill>
            </a:endParaRPr>
          </a:p>
        </p:txBody>
      </p:sp>
      <p:sp>
        <p:nvSpPr>
          <p:cNvPr id="8" name="Slide Number Placeholder 3"/>
          <p:cNvSpPr>
            <a:spLocks noGrp="1"/>
          </p:cNvSpPr>
          <p:nvPr>
            <p:ph type="sldNum" sz="quarter" idx="16"/>
          </p:nvPr>
        </p:nvSpPr>
        <p:spPr/>
        <p:txBody>
          <a:bodyPr/>
          <a:lstStyle>
            <a:lvl1pPr>
              <a:defRPr>
                <a:latin typeface="Candara" pitchFamily="34" charset="0"/>
              </a:defRPr>
            </a:lvl1pPr>
          </a:lstStyle>
          <a:p>
            <a:pPr>
              <a:defRPr/>
            </a:pPr>
            <a:fld id="{7BBE0C71-E78F-416F-BDC6-50D734F4AFC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19916697"/>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eaLnBrk="1" hangingPunct="1">
              <a:defRPr/>
            </a:pPr>
            <a:fld id="{3AD5CC49-904C-4322-A8B7-4B3718AB5164}" type="datetimeFigureOut">
              <a:rPr lang="en-US">
                <a:solidFill>
                  <a:prstClr val="black">
                    <a:tint val="75000"/>
                  </a:prstClr>
                </a:solidFill>
              </a:rPr>
              <a:pPr eaLnBrk="1" hangingPunct="1">
                <a:defRPr/>
              </a:pPr>
              <a:t>6/1/2017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eaLnBrk="1" hangingPunct="1">
              <a:defRPr/>
            </a:pPr>
            <a:fld id="{C2D2DEDA-D262-4CE9-B91B-F973B752DF69}" type="slidenum">
              <a:rPr lang="en-US">
                <a:solidFill>
                  <a:prstClr val="black">
                    <a:tint val="75000"/>
                  </a:prstClr>
                </a:solidFill>
              </a:rPr>
              <a:pPr eaLnBrk="1" hangingPunct="1">
                <a:defRPr/>
              </a:pPr>
              <a:t>‹#›</a:t>
            </a:fld>
            <a:endParaRPr lang="en-US" dirty="0">
              <a:solidFill>
                <a:prstClr val="black">
                  <a:tint val="75000"/>
                </a:prstClr>
              </a:solidFill>
            </a:endParaRPr>
          </a:p>
        </p:txBody>
      </p:sp>
    </p:spTree>
    <p:extLst>
      <p:ext uri="{BB962C8B-B14F-4D97-AF65-F5344CB8AC3E}">
        <p14:creationId xmlns:p14="http://schemas.microsoft.com/office/powerpoint/2010/main" val="205030420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57" r:id="rId12"/>
  </p:sldLayoutIdLst>
  <p:transition>
    <p:cu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Franklin Gothic Medium" pitchFamily="34" charset="0"/>
        </a:defRPr>
      </a:lvl2pPr>
      <a:lvl3pPr algn="ctr" rtl="0" eaLnBrk="0" fontAlgn="base" hangingPunct="0">
        <a:spcBef>
          <a:spcPct val="0"/>
        </a:spcBef>
        <a:spcAft>
          <a:spcPct val="0"/>
        </a:spcAft>
        <a:defRPr sz="4400">
          <a:solidFill>
            <a:schemeClr val="tx1"/>
          </a:solidFill>
          <a:latin typeface="Franklin Gothic Medium" pitchFamily="34" charset="0"/>
        </a:defRPr>
      </a:lvl3pPr>
      <a:lvl4pPr algn="ctr" rtl="0" eaLnBrk="0" fontAlgn="base" hangingPunct="0">
        <a:spcBef>
          <a:spcPct val="0"/>
        </a:spcBef>
        <a:spcAft>
          <a:spcPct val="0"/>
        </a:spcAft>
        <a:defRPr sz="4400">
          <a:solidFill>
            <a:schemeClr val="tx1"/>
          </a:solidFill>
          <a:latin typeface="Franklin Gothic Medium" pitchFamily="34" charset="0"/>
        </a:defRPr>
      </a:lvl4pPr>
      <a:lvl5pPr algn="ctr" rtl="0" eaLnBrk="0" fontAlgn="base" hangingPunct="0">
        <a:spcBef>
          <a:spcPct val="0"/>
        </a:spcBef>
        <a:spcAft>
          <a:spcPct val="0"/>
        </a:spcAft>
        <a:defRPr sz="4400">
          <a:solidFill>
            <a:schemeClr val="tx1"/>
          </a:solidFill>
          <a:latin typeface="Franklin Gothic Medium" pitchFamily="34"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C8AA5FE4-7D46-43F1-A76B-C97C1AF5CA09}" type="datetimeFigureOut">
              <a:rPr lang="en-US">
                <a:solidFill>
                  <a:prstClr val="black">
                    <a:tint val="75000"/>
                  </a:prstClr>
                </a:solidFill>
              </a:rPr>
              <a:pPr eaLnBrk="1" hangingPunct="1">
                <a:defRPr/>
              </a:pPr>
              <a:t>6/1/2017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4D13403D-A4D4-46DB-B208-DD6D53FD51A8}"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3083368722"/>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55" r:id="rId11"/>
    <p:sldLayoutId id="2147483856" r:id="rId12"/>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Medium" pitchFamily="34" charset="0"/>
        </a:defRPr>
      </a:lvl2pPr>
      <a:lvl3pPr algn="ctr" rtl="0" fontAlgn="base">
        <a:spcBef>
          <a:spcPct val="0"/>
        </a:spcBef>
        <a:spcAft>
          <a:spcPct val="0"/>
        </a:spcAft>
        <a:defRPr sz="4400">
          <a:solidFill>
            <a:schemeClr val="tx1"/>
          </a:solidFill>
          <a:latin typeface="Franklin Gothic Medium" pitchFamily="34" charset="0"/>
        </a:defRPr>
      </a:lvl3pPr>
      <a:lvl4pPr algn="ctr" rtl="0" fontAlgn="base">
        <a:spcBef>
          <a:spcPct val="0"/>
        </a:spcBef>
        <a:spcAft>
          <a:spcPct val="0"/>
        </a:spcAft>
        <a:defRPr sz="4400">
          <a:solidFill>
            <a:schemeClr val="tx1"/>
          </a:solidFill>
          <a:latin typeface="Franklin Gothic Medium" pitchFamily="34" charset="0"/>
        </a:defRPr>
      </a:lvl4pPr>
      <a:lvl5pPr algn="ctr" rtl="0" fontAlgn="base">
        <a:spcBef>
          <a:spcPct val="0"/>
        </a:spcBef>
        <a:spcAft>
          <a:spcPct val="0"/>
        </a:spcAft>
        <a:defRPr sz="4400">
          <a:solidFill>
            <a:schemeClr val="tx1"/>
          </a:solidFill>
          <a:latin typeface="Franklin Gothic Medium" pitchFamily="34"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3215176-D4DA-41DE-9C86-50C6C557C05A}" type="datetimeFigureOut">
              <a:rPr lang="en-US" smtClean="0">
                <a:solidFill>
                  <a:prstClr val="black">
                    <a:tint val="75000"/>
                  </a:prstClr>
                </a:solidFill>
                <a:latin typeface="Calibri"/>
              </a:rPr>
              <a:pPr eaLnBrk="1" fontAlgn="auto" hangingPunct="1">
                <a:spcBef>
                  <a:spcPts val="0"/>
                </a:spcBef>
                <a:spcAft>
                  <a:spcPts val="0"/>
                </a:spcAft>
              </a:pPr>
              <a:t>6/1/2017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0E46A69-788E-478F-AADA-793EF4A96C59}"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68653187"/>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49.emf"/><Relationship Id="rId3" Type="http://schemas.openxmlformats.org/officeDocument/2006/relationships/image" Target="../media/image39.emf"/><Relationship Id="rId7" Type="http://schemas.openxmlformats.org/officeDocument/2006/relationships/image" Target="../media/image43.emf"/><Relationship Id="rId12" Type="http://schemas.openxmlformats.org/officeDocument/2006/relationships/image" Target="../media/image48.emf"/><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image" Target="../media/image42.emf"/><Relationship Id="rId11" Type="http://schemas.openxmlformats.org/officeDocument/2006/relationships/image" Target="../media/image47.emf"/><Relationship Id="rId5" Type="http://schemas.openxmlformats.org/officeDocument/2006/relationships/image" Target="../media/image41.emf"/><Relationship Id="rId10" Type="http://schemas.openxmlformats.org/officeDocument/2006/relationships/image" Target="../media/image46.emf"/><Relationship Id="rId4" Type="http://schemas.openxmlformats.org/officeDocument/2006/relationships/image" Target="../media/image40.emf"/><Relationship Id="rId9" Type="http://schemas.openxmlformats.org/officeDocument/2006/relationships/image" Target="../media/image45.emf"/><Relationship Id="rId14" Type="http://schemas.openxmlformats.org/officeDocument/2006/relationships/image" Target="../media/image50.emf"/></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0.xml"/><Relationship Id="rId1" Type="http://schemas.openxmlformats.org/officeDocument/2006/relationships/slideLayout" Target="../slideLayouts/slideLayout24.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4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17.xml"/><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hyperlink" Target="http://www.planned.org/" TargetMode="External"/><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image" Target="../media/image6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752600"/>
            <a:ext cx="9220200" cy="3809999"/>
          </a:xfrm>
          <a:ln>
            <a:miter lim="800000"/>
            <a:headEnd/>
            <a:tailEnd/>
          </a:ln>
          <a:extLst/>
        </p:spPr>
        <p:txBody>
          <a:bodyPr rtlCol="0"/>
          <a:lstStyle/>
          <a:p>
            <a:pPr eaLnBrk="1" fontAlgn="auto" hangingPunct="1">
              <a:spcAft>
                <a:spcPts val="0"/>
              </a:spcAft>
              <a:defRPr/>
            </a:pPr>
            <a:r>
              <a:rPr lang="en-US" dirty="0" smtClean="0"/>
              <a:t/>
            </a:r>
            <a:br>
              <a:rPr lang="en-US" dirty="0" smtClean="0"/>
            </a:br>
            <a:r>
              <a:rPr lang="en-US" sz="5300" dirty="0" smtClean="0"/>
              <a:t>Sexually Transmitted Infections</a:t>
            </a:r>
            <a:r>
              <a:rPr lang="en-US" sz="6000" dirty="0"/>
              <a:t/>
            </a:r>
            <a:br>
              <a:rPr lang="en-US" sz="6000" dirty="0"/>
            </a:br>
            <a:r>
              <a:rPr lang="en-US" sz="5400" i="1" dirty="0" smtClean="0"/>
              <a:t>STIs 101 for Teens</a:t>
            </a:r>
            <a:r>
              <a:rPr lang="en-US" sz="6000" dirty="0" smtClean="0"/>
              <a:t/>
            </a:r>
            <a:br>
              <a:rPr lang="en-US" sz="6000" dirty="0" smtClean="0"/>
            </a:br>
            <a:r>
              <a:rPr lang="en-US" sz="6000" dirty="0" smtClean="0"/>
              <a:t/>
            </a:r>
            <a:br>
              <a:rPr lang="en-US" sz="6000" dirty="0" smtClean="0"/>
            </a:br>
            <a:r>
              <a:rPr lang="en-US" sz="6000" dirty="0" smtClean="0"/>
              <a:t/>
            </a:r>
            <a:br>
              <a:rPr lang="en-US" sz="6000" dirty="0" smtClean="0"/>
            </a:br>
            <a:endParaRPr lang="en-US" sz="6000" dirty="0"/>
          </a:p>
        </p:txBody>
      </p:sp>
    </p:spTree>
    <p:extLst>
      <p:ext uri="{BB962C8B-B14F-4D97-AF65-F5344CB8AC3E}">
        <p14:creationId xmlns:p14="http://schemas.microsoft.com/office/powerpoint/2010/main" val="2237297637"/>
      </p:ext>
    </p:extLst>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Rectangle 13"/>
          <p:cNvSpPr>
            <a:spLocks noChangeArrowheads="1"/>
          </p:cNvSpPr>
          <p:nvPr/>
        </p:nvSpPr>
        <p:spPr bwMode="auto">
          <a:xfrm>
            <a:off x="0" y="304800"/>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spcBef>
                <a:spcPct val="20000"/>
              </a:spcBef>
            </a:pPr>
            <a:r>
              <a:rPr lang="en-US" sz="3000" dirty="0">
                <a:solidFill>
                  <a:srgbClr val="00FF00"/>
                </a:solidFill>
                <a:latin typeface="Arial Black" pitchFamily="34" charset="0"/>
              </a:rPr>
              <a:t>	</a:t>
            </a:r>
            <a:r>
              <a:rPr lang="en-US" sz="4400" b="1" dirty="0">
                <a:solidFill>
                  <a:srgbClr val="002060"/>
                </a:solidFill>
                <a:effectLst>
                  <a:outerShdw blurRad="38100" dist="38100" dir="2700000" algn="tl">
                    <a:srgbClr val="000000">
                      <a:alpha val="43137"/>
                    </a:srgbClr>
                  </a:outerShdw>
                </a:effectLst>
                <a:latin typeface="Candara" panose="020E0502030303020204" pitchFamily="34" charset="0"/>
              </a:rPr>
              <a:t>What are the odds that a </a:t>
            </a:r>
            <a:r>
              <a:rPr lang="en-US" sz="4400" b="1" dirty="0" smtClean="0">
                <a:solidFill>
                  <a:srgbClr val="002060"/>
                </a:solidFill>
                <a:effectLst>
                  <a:outerShdw blurRad="38100" dist="38100" dir="2700000" algn="tl">
                    <a:srgbClr val="000000">
                      <a:alpha val="43137"/>
                    </a:srgbClr>
                  </a:outerShdw>
                </a:effectLst>
                <a:latin typeface="Candara" panose="020E0502030303020204" pitchFamily="34" charset="0"/>
              </a:rPr>
              <a:t>sexually active teen </a:t>
            </a:r>
            <a:r>
              <a:rPr lang="en-US" sz="4400" b="1" dirty="0">
                <a:solidFill>
                  <a:srgbClr val="002060"/>
                </a:solidFill>
                <a:effectLst>
                  <a:outerShdw blurRad="38100" dist="38100" dir="2700000" algn="tl">
                    <a:srgbClr val="000000">
                      <a:alpha val="43137"/>
                    </a:srgbClr>
                  </a:outerShdw>
                </a:effectLst>
                <a:latin typeface="Candara" panose="020E0502030303020204" pitchFamily="34" charset="0"/>
              </a:rPr>
              <a:t>will get an </a:t>
            </a:r>
            <a:r>
              <a:rPr lang="en-US" sz="4400" b="1" dirty="0" smtClean="0">
                <a:solidFill>
                  <a:srgbClr val="002060"/>
                </a:solidFill>
                <a:effectLst>
                  <a:outerShdw blurRad="38100" dist="38100" dir="2700000" algn="tl">
                    <a:srgbClr val="000000">
                      <a:alpha val="43137"/>
                    </a:srgbClr>
                  </a:outerShdw>
                </a:effectLst>
                <a:latin typeface="Candara" panose="020E0502030303020204" pitchFamily="34" charset="0"/>
              </a:rPr>
              <a:t>STI </a:t>
            </a:r>
            <a:r>
              <a:rPr lang="en-US" sz="4400" b="1" dirty="0">
                <a:solidFill>
                  <a:srgbClr val="002060"/>
                </a:solidFill>
                <a:effectLst>
                  <a:outerShdw blurRad="38100" dist="38100" dir="2700000" algn="tl">
                    <a:srgbClr val="000000">
                      <a:alpha val="43137"/>
                    </a:srgbClr>
                  </a:outerShdw>
                </a:effectLst>
                <a:latin typeface="Candara" panose="020E0502030303020204" pitchFamily="34" charset="0"/>
              </a:rPr>
              <a:t>this year? </a:t>
            </a:r>
          </a:p>
        </p:txBody>
      </p:sp>
      <p:sp>
        <p:nvSpPr>
          <p:cNvPr id="6" name="Rectangle 3"/>
          <p:cNvSpPr>
            <a:spLocks noChangeArrowheads="1"/>
          </p:cNvSpPr>
          <p:nvPr/>
        </p:nvSpPr>
        <p:spPr bwMode="auto">
          <a:xfrm>
            <a:off x="609600" y="1828800"/>
            <a:ext cx="8305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2625" marR="0" lvl="0" indent="-334963" defTabSz="914400" eaLnBrk="1" fontAlgn="auto" latinLnBrk="0" hangingPunct="1">
              <a:lnSpc>
                <a:spcPct val="100000"/>
              </a:lnSpc>
              <a:spcBef>
                <a:spcPct val="20000"/>
              </a:spcBef>
              <a:spcAft>
                <a:spcPts val="0"/>
              </a:spcAft>
              <a:buClrTx/>
              <a:buSzTx/>
              <a:buFontTx/>
              <a:buNone/>
              <a:tabLst/>
              <a:defRPr/>
            </a:pPr>
            <a:r>
              <a:rPr kumimoji="0" lang="en-US" sz="3200" b="0" i="0" u="none" strike="noStrike" kern="0" cap="none" spc="0" normalizeH="0" baseline="0" noProof="0" dirty="0" smtClean="0">
                <a:ln>
                  <a:noFill/>
                </a:ln>
                <a:solidFill>
                  <a:srgbClr val="CCCCFF"/>
                </a:solidFill>
                <a:effectLst/>
                <a:uLnTx/>
                <a:uFillTx/>
              </a:rPr>
              <a:t>	</a:t>
            </a:r>
            <a:r>
              <a:rPr kumimoji="0" lang="en-US" sz="3200" b="1" i="0" u="sng" strike="noStrike" kern="0" cap="none" spc="0" normalizeH="0" baseline="0" noProof="0" dirty="0" smtClean="0">
                <a:ln>
                  <a:noFill/>
                </a:ln>
                <a:solidFill>
                  <a:srgbClr val="FF6600"/>
                </a:solidFill>
                <a:effectLst/>
                <a:uLnTx/>
                <a:uFillTx/>
              </a:rPr>
              <a:t>1 of every 4</a:t>
            </a:r>
            <a:r>
              <a:rPr kumimoji="0" lang="en-US" sz="3200" b="1" i="0" u="none" strike="noStrike" kern="0" cap="none" spc="0" normalizeH="0" baseline="0" noProof="0" dirty="0" smtClean="0">
                <a:ln>
                  <a:noFill/>
                </a:ln>
                <a:solidFill>
                  <a:srgbClr val="CCCCFF"/>
                </a:solidFill>
                <a:effectLst/>
                <a:uLnTx/>
                <a:uFillTx/>
              </a:rPr>
              <a:t> </a:t>
            </a:r>
            <a:r>
              <a:rPr kumimoji="0" lang="en-US" sz="3200" b="1" i="0" u="none" strike="noStrike" kern="0" cap="none" spc="0" normalizeH="0" baseline="0" noProof="0" dirty="0" smtClean="0">
                <a:ln>
                  <a:noFill/>
                </a:ln>
                <a:solidFill>
                  <a:srgbClr val="00B050"/>
                </a:solidFill>
                <a:effectLst/>
                <a:uLnTx/>
                <a:uFillTx/>
              </a:rPr>
              <a:t>sexually active </a:t>
            </a:r>
            <a:r>
              <a:rPr kumimoji="0" lang="en-US" sz="3200" b="1" i="0" u="none" strike="noStrike" kern="0" cap="none" spc="0" normalizeH="0" baseline="0" noProof="0" dirty="0" smtClean="0">
                <a:ln>
                  <a:noFill/>
                </a:ln>
                <a:solidFill>
                  <a:srgbClr val="0070C0"/>
                </a:solidFill>
                <a:effectLst/>
                <a:uLnTx/>
                <a:uFillTx/>
              </a:rPr>
              <a:t>teens in California will get an</a:t>
            </a:r>
            <a:r>
              <a:rPr kumimoji="0" lang="en-US" sz="3200" b="1" i="0" u="none" strike="noStrike" kern="0" cap="none" spc="0" normalizeH="0" baseline="0" noProof="0" dirty="0" smtClean="0">
                <a:ln>
                  <a:noFill/>
                </a:ln>
                <a:solidFill>
                  <a:srgbClr val="CCCCFF"/>
                </a:solidFill>
                <a:effectLst/>
                <a:uLnTx/>
                <a:uFillTx/>
              </a:rPr>
              <a:t> </a:t>
            </a:r>
            <a:r>
              <a:rPr kumimoji="0" lang="en-US" sz="3200" b="1" i="0" u="none" strike="noStrike" kern="0" cap="none" spc="0" normalizeH="0" baseline="0" noProof="0" dirty="0" smtClean="0">
                <a:ln>
                  <a:noFill/>
                </a:ln>
                <a:solidFill>
                  <a:srgbClr val="FF6600"/>
                </a:solidFill>
                <a:effectLst/>
                <a:uLnTx/>
                <a:uFillTx/>
              </a:rPr>
              <a:t>STI</a:t>
            </a:r>
            <a:r>
              <a:rPr kumimoji="0" lang="en-US" sz="3200" b="1" i="0" u="none" strike="noStrike" kern="0" cap="none" spc="0" normalizeH="0" baseline="0" noProof="0" dirty="0" smtClean="0">
                <a:ln>
                  <a:noFill/>
                </a:ln>
                <a:solidFill>
                  <a:srgbClr val="CCCCFF"/>
                </a:solidFill>
                <a:effectLst/>
                <a:uLnTx/>
                <a:uFillTx/>
              </a:rPr>
              <a:t> </a:t>
            </a:r>
            <a:r>
              <a:rPr kumimoji="0" lang="en-US" sz="3200" b="1" i="0" u="sng" strike="noStrike" kern="0" cap="none" spc="0" normalizeH="0" baseline="0" noProof="0" dirty="0" smtClean="0">
                <a:ln>
                  <a:noFill/>
                </a:ln>
                <a:solidFill>
                  <a:srgbClr val="0070C0"/>
                </a:solidFill>
                <a:effectLst/>
                <a:uLnTx/>
                <a:uFillTx/>
              </a:rPr>
              <a:t>this year</a:t>
            </a:r>
            <a:r>
              <a:rPr kumimoji="0" lang="en-US" sz="3200" b="1" i="0" u="none" strike="noStrike" kern="0" cap="none" spc="0" normalizeH="0" baseline="0" noProof="0" dirty="0" smtClean="0">
                <a:ln>
                  <a:noFill/>
                </a:ln>
                <a:solidFill>
                  <a:srgbClr val="0070C0"/>
                </a:solidFill>
                <a:effectLst/>
                <a:uLnTx/>
                <a:uFillTx/>
              </a:rPr>
              <a:t>...</a:t>
            </a:r>
          </a:p>
        </p:txBody>
      </p:sp>
      <p:sp>
        <p:nvSpPr>
          <p:cNvPr id="7" name="Text Box 8"/>
          <p:cNvSpPr txBox="1">
            <a:spLocks noChangeArrowheads="1"/>
          </p:cNvSpPr>
          <p:nvPr/>
        </p:nvSpPr>
        <p:spPr bwMode="auto">
          <a:xfrm>
            <a:off x="1066800" y="45720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70C0"/>
                </a:solidFill>
                <a:effectLst/>
                <a:uLnTx/>
                <a:uFillTx/>
                <a:latin typeface="Arial" charset="0"/>
              </a:rPr>
              <a:t>...which is about</a:t>
            </a:r>
            <a:r>
              <a:rPr kumimoji="0" lang="en-US" sz="3200" b="1" i="1" u="none" strike="noStrike" kern="0" cap="none" spc="0" normalizeH="0" baseline="0" noProof="0" dirty="0">
                <a:ln>
                  <a:noFill/>
                </a:ln>
                <a:solidFill>
                  <a:srgbClr val="0070C0"/>
                </a:solidFill>
                <a:effectLst/>
                <a:uLnTx/>
                <a:uFillTx/>
                <a:latin typeface="Arial" charset="0"/>
              </a:rPr>
              <a:t> </a:t>
            </a:r>
            <a:r>
              <a:rPr kumimoji="0" lang="en-US" sz="3200" b="1" i="1" u="none" strike="noStrike" kern="0" cap="none" spc="0" normalizeH="0" baseline="0" noProof="0" dirty="0" smtClean="0">
                <a:ln>
                  <a:noFill/>
                </a:ln>
                <a:solidFill>
                  <a:srgbClr val="0070C0"/>
                </a:solidFill>
                <a:effectLst/>
                <a:uLnTx/>
                <a:uFillTx/>
                <a:latin typeface="Arial" charset="0"/>
              </a:rPr>
              <a:t>375,000 </a:t>
            </a:r>
            <a:r>
              <a:rPr kumimoji="0" lang="en-US" sz="3200" b="1" i="1" u="none" strike="noStrike" kern="0" cap="none" spc="0" normalizeH="0" baseline="0" noProof="0" dirty="0">
                <a:ln>
                  <a:noFill/>
                </a:ln>
                <a:solidFill>
                  <a:srgbClr val="0070C0"/>
                </a:solidFill>
                <a:effectLst/>
                <a:uLnTx/>
                <a:uFillTx/>
                <a:latin typeface="Arial" charset="0"/>
              </a:rPr>
              <a:t>teens </a:t>
            </a:r>
            <a:r>
              <a:rPr kumimoji="0" lang="en-US" sz="3200" b="1" i="0" u="none" strike="noStrike" kern="0" cap="none" spc="0" normalizeH="0" baseline="0" noProof="0" dirty="0">
                <a:ln>
                  <a:noFill/>
                </a:ln>
                <a:solidFill>
                  <a:srgbClr val="0070C0"/>
                </a:solidFill>
                <a:effectLst/>
                <a:uLnTx/>
                <a:uFillTx/>
                <a:latin typeface="Arial" charset="0"/>
              </a:rPr>
              <a:t>getting an </a:t>
            </a:r>
            <a:r>
              <a:rPr kumimoji="0" lang="en-US" sz="3200" b="1" i="0" u="none" strike="noStrike" kern="0" cap="none" spc="0" normalizeH="0" baseline="0" noProof="0" dirty="0" smtClean="0">
                <a:ln>
                  <a:noFill/>
                </a:ln>
                <a:solidFill>
                  <a:srgbClr val="0070C0"/>
                </a:solidFill>
                <a:effectLst/>
                <a:uLnTx/>
                <a:uFillTx/>
                <a:latin typeface="Arial" charset="0"/>
              </a:rPr>
              <a:t>STI </a:t>
            </a:r>
            <a:r>
              <a:rPr kumimoji="0" lang="en-US" sz="3200" b="1" i="1" u="none" strike="noStrike" kern="0" cap="none" spc="0" normalizeH="0" baseline="0" noProof="0" dirty="0">
                <a:ln>
                  <a:noFill/>
                </a:ln>
                <a:solidFill>
                  <a:srgbClr val="0070C0"/>
                </a:solidFill>
                <a:effectLst/>
                <a:uLnTx/>
                <a:uFillTx/>
                <a:latin typeface="Arial" charset="0"/>
              </a:rPr>
              <a:t>this year!</a:t>
            </a:r>
          </a:p>
        </p:txBody>
      </p:sp>
      <p:pic>
        <p:nvPicPr>
          <p:cNvPr id="8" name="Picture 9" descr="ag1zk2ut[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3352800"/>
            <a:ext cx="457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ag1zk2ut[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352800"/>
            <a:ext cx="457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g1zk2ut[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383755"/>
            <a:ext cx="457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5"/>
          <p:cNvGrpSpPr>
            <a:grpSpLocks noChangeAspect="1"/>
          </p:cNvGrpSpPr>
          <p:nvPr/>
        </p:nvGrpSpPr>
        <p:grpSpPr bwMode="auto">
          <a:xfrm>
            <a:off x="4419600" y="3352800"/>
            <a:ext cx="457200" cy="823913"/>
            <a:chOff x="2688" y="1248"/>
            <a:chExt cx="273" cy="519"/>
          </a:xfrm>
        </p:grpSpPr>
        <p:sp>
          <p:nvSpPr>
            <p:cNvPr id="12" name="AutoShape 6"/>
            <p:cNvSpPr>
              <a:spLocks noChangeAspect="1" noChangeArrowheads="1" noTextEdit="1"/>
            </p:cNvSpPr>
            <p:nvPr/>
          </p:nvSpPr>
          <p:spPr bwMode="auto">
            <a:xfrm>
              <a:off x="2688" y="1248"/>
              <a:ext cx="273"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Freeform 7"/>
            <p:cNvSpPr>
              <a:spLocks/>
            </p:cNvSpPr>
            <p:nvPr/>
          </p:nvSpPr>
          <p:spPr bwMode="auto">
            <a:xfrm>
              <a:off x="2688" y="1248"/>
              <a:ext cx="273" cy="519"/>
            </a:xfrm>
            <a:custGeom>
              <a:avLst/>
              <a:gdLst>
                <a:gd name="T0" fmla="*/ 1 w 546"/>
                <a:gd name="T1" fmla="*/ 1 h 1038"/>
                <a:gd name="T2" fmla="*/ 1 w 546"/>
                <a:gd name="T3" fmla="*/ 1 h 1038"/>
                <a:gd name="T4" fmla="*/ 1 w 546"/>
                <a:gd name="T5" fmla="*/ 1 h 1038"/>
                <a:gd name="T6" fmla="*/ 1 w 546"/>
                <a:gd name="T7" fmla="*/ 1 h 1038"/>
                <a:gd name="T8" fmla="*/ 1 w 546"/>
                <a:gd name="T9" fmla="*/ 1 h 1038"/>
                <a:gd name="T10" fmla="*/ 1 w 546"/>
                <a:gd name="T11" fmla="*/ 1 h 1038"/>
                <a:gd name="T12" fmla="*/ 1 w 546"/>
                <a:gd name="T13" fmla="*/ 1 h 1038"/>
                <a:gd name="T14" fmla="*/ 1 w 546"/>
                <a:gd name="T15" fmla="*/ 1 h 1038"/>
                <a:gd name="T16" fmla="*/ 1 w 546"/>
                <a:gd name="T17" fmla="*/ 1 h 1038"/>
                <a:gd name="T18" fmla="*/ 1 w 546"/>
                <a:gd name="T19" fmla="*/ 1 h 1038"/>
                <a:gd name="T20" fmla="*/ 1 w 546"/>
                <a:gd name="T21" fmla="*/ 1 h 1038"/>
                <a:gd name="T22" fmla="*/ 1 w 546"/>
                <a:gd name="T23" fmla="*/ 1 h 1038"/>
                <a:gd name="T24" fmla="*/ 1 w 546"/>
                <a:gd name="T25" fmla="*/ 1 h 1038"/>
                <a:gd name="T26" fmla="*/ 1 w 546"/>
                <a:gd name="T27" fmla="*/ 1 h 1038"/>
                <a:gd name="T28" fmla="*/ 1 w 546"/>
                <a:gd name="T29" fmla="*/ 1 h 1038"/>
                <a:gd name="T30" fmla="*/ 1 w 546"/>
                <a:gd name="T31" fmla="*/ 1 h 1038"/>
                <a:gd name="T32" fmla="*/ 1 w 546"/>
                <a:gd name="T33" fmla="*/ 1 h 1038"/>
                <a:gd name="T34" fmla="*/ 1 w 546"/>
                <a:gd name="T35" fmla="*/ 1 h 1038"/>
                <a:gd name="T36" fmla="*/ 1 w 546"/>
                <a:gd name="T37" fmla="*/ 1 h 1038"/>
                <a:gd name="T38" fmla="*/ 1 w 546"/>
                <a:gd name="T39" fmla="*/ 1 h 1038"/>
                <a:gd name="T40" fmla="*/ 1 w 546"/>
                <a:gd name="T41" fmla="*/ 1 h 1038"/>
                <a:gd name="T42" fmla="*/ 1 w 546"/>
                <a:gd name="T43" fmla="*/ 1 h 1038"/>
                <a:gd name="T44" fmla="*/ 1 w 546"/>
                <a:gd name="T45" fmla="*/ 1 h 1038"/>
                <a:gd name="T46" fmla="*/ 1 w 546"/>
                <a:gd name="T47" fmla="*/ 0 h 1038"/>
                <a:gd name="T48" fmla="*/ 1 w 546"/>
                <a:gd name="T49" fmla="*/ 0 h 1038"/>
                <a:gd name="T50" fmla="*/ 1 w 546"/>
                <a:gd name="T51" fmla="*/ 1 h 1038"/>
                <a:gd name="T52" fmla="*/ 1 w 546"/>
                <a:gd name="T53" fmla="*/ 1 h 1038"/>
                <a:gd name="T54" fmla="*/ 1 w 546"/>
                <a:gd name="T55" fmla="*/ 1 h 1038"/>
                <a:gd name="T56" fmla="*/ 1 w 546"/>
                <a:gd name="T57" fmla="*/ 1 h 1038"/>
                <a:gd name="T58" fmla="*/ 1 w 546"/>
                <a:gd name="T59" fmla="*/ 1 h 1038"/>
                <a:gd name="T60" fmla="*/ 1 w 546"/>
                <a:gd name="T61" fmla="*/ 1 h 1038"/>
                <a:gd name="T62" fmla="*/ 1 w 546"/>
                <a:gd name="T63" fmla="*/ 1 h 1038"/>
                <a:gd name="T64" fmla="*/ 1 w 546"/>
                <a:gd name="T65" fmla="*/ 1 h 1038"/>
                <a:gd name="T66" fmla="*/ 1 w 546"/>
                <a:gd name="T67" fmla="*/ 1 h 1038"/>
                <a:gd name="T68" fmla="*/ 1 w 546"/>
                <a:gd name="T69" fmla="*/ 1 h 1038"/>
                <a:gd name="T70" fmla="*/ 1 w 546"/>
                <a:gd name="T71" fmla="*/ 1 h 1038"/>
                <a:gd name="T72" fmla="*/ 1 w 546"/>
                <a:gd name="T73" fmla="*/ 1 h 1038"/>
                <a:gd name="T74" fmla="*/ 1 w 546"/>
                <a:gd name="T75" fmla="*/ 1 h 1038"/>
                <a:gd name="T76" fmla="*/ 1 w 546"/>
                <a:gd name="T77" fmla="*/ 1 h 1038"/>
                <a:gd name="T78" fmla="*/ 1 w 546"/>
                <a:gd name="T79" fmla="*/ 1 h 1038"/>
                <a:gd name="T80" fmla="*/ 1 w 546"/>
                <a:gd name="T81" fmla="*/ 1 h 1038"/>
                <a:gd name="T82" fmla="*/ 1 w 546"/>
                <a:gd name="T83" fmla="*/ 1 h 1038"/>
                <a:gd name="T84" fmla="*/ 1 w 546"/>
                <a:gd name="T85" fmla="*/ 1 h 1038"/>
                <a:gd name="T86" fmla="*/ 1 w 546"/>
                <a:gd name="T87" fmla="*/ 1 h 1038"/>
                <a:gd name="T88" fmla="*/ 1 w 546"/>
                <a:gd name="T89" fmla="*/ 1 h 1038"/>
                <a:gd name="T90" fmla="*/ 1 w 546"/>
                <a:gd name="T91" fmla="*/ 1 h 1038"/>
                <a:gd name="T92" fmla="*/ 1 w 546"/>
                <a:gd name="T93" fmla="*/ 1 h 1038"/>
                <a:gd name="T94" fmla="*/ 1 w 546"/>
                <a:gd name="T95" fmla="*/ 1 h 1038"/>
                <a:gd name="T96" fmla="*/ 1 w 546"/>
                <a:gd name="T97" fmla="*/ 2 h 1038"/>
                <a:gd name="T98" fmla="*/ 1 w 546"/>
                <a:gd name="T99" fmla="*/ 2 h 10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6"/>
                <a:gd name="T151" fmla="*/ 0 h 1038"/>
                <a:gd name="T152" fmla="*/ 546 w 546"/>
                <a:gd name="T153" fmla="*/ 1038 h 10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6" h="1038">
                  <a:moveTo>
                    <a:pt x="546" y="971"/>
                  </a:moveTo>
                  <a:lnTo>
                    <a:pt x="377" y="636"/>
                  </a:lnTo>
                  <a:lnTo>
                    <a:pt x="398" y="634"/>
                  </a:lnTo>
                  <a:lnTo>
                    <a:pt x="343" y="494"/>
                  </a:lnTo>
                  <a:lnTo>
                    <a:pt x="358" y="430"/>
                  </a:lnTo>
                  <a:lnTo>
                    <a:pt x="458" y="631"/>
                  </a:lnTo>
                  <a:lnTo>
                    <a:pt x="518" y="611"/>
                  </a:lnTo>
                  <a:lnTo>
                    <a:pt x="373" y="255"/>
                  </a:lnTo>
                  <a:lnTo>
                    <a:pt x="342" y="244"/>
                  </a:lnTo>
                  <a:lnTo>
                    <a:pt x="347" y="242"/>
                  </a:lnTo>
                  <a:lnTo>
                    <a:pt x="350" y="241"/>
                  </a:lnTo>
                  <a:lnTo>
                    <a:pt x="354" y="239"/>
                  </a:lnTo>
                  <a:lnTo>
                    <a:pt x="359" y="235"/>
                  </a:lnTo>
                  <a:lnTo>
                    <a:pt x="363" y="234"/>
                  </a:lnTo>
                  <a:lnTo>
                    <a:pt x="366" y="230"/>
                  </a:lnTo>
                  <a:lnTo>
                    <a:pt x="370" y="228"/>
                  </a:lnTo>
                  <a:lnTo>
                    <a:pt x="373" y="225"/>
                  </a:lnTo>
                  <a:lnTo>
                    <a:pt x="377" y="223"/>
                  </a:lnTo>
                  <a:lnTo>
                    <a:pt x="380" y="220"/>
                  </a:lnTo>
                  <a:lnTo>
                    <a:pt x="384" y="216"/>
                  </a:lnTo>
                  <a:lnTo>
                    <a:pt x="387" y="213"/>
                  </a:lnTo>
                  <a:lnTo>
                    <a:pt x="391" y="209"/>
                  </a:lnTo>
                  <a:lnTo>
                    <a:pt x="393" y="205"/>
                  </a:lnTo>
                  <a:lnTo>
                    <a:pt x="396" y="202"/>
                  </a:lnTo>
                  <a:lnTo>
                    <a:pt x="400" y="198"/>
                  </a:lnTo>
                  <a:lnTo>
                    <a:pt x="402" y="195"/>
                  </a:lnTo>
                  <a:lnTo>
                    <a:pt x="403" y="190"/>
                  </a:lnTo>
                  <a:lnTo>
                    <a:pt x="407" y="186"/>
                  </a:lnTo>
                  <a:lnTo>
                    <a:pt x="409" y="183"/>
                  </a:lnTo>
                  <a:lnTo>
                    <a:pt x="410" y="177"/>
                  </a:lnTo>
                  <a:lnTo>
                    <a:pt x="412" y="174"/>
                  </a:lnTo>
                  <a:lnTo>
                    <a:pt x="414" y="169"/>
                  </a:lnTo>
                  <a:lnTo>
                    <a:pt x="416" y="165"/>
                  </a:lnTo>
                  <a:lnTo>
                    <a:pt x="417" y="160"/>
                  </a:lnTo>
                  <a:lnTo>
                    <a:pt x="417" y="156"/>
                  </a:lnTo>
                  <a:lnTo>
                    <a:pt x="419" y="151"/>
                  </a:lnTo>
                  <a:lnTo>
                    <a:pt x="419" y="146"/>
                  </a:lnTo>
                  <a:lnTo>
                    <a:pt x="421" y="141"/>
                  </a:lnTo>
                  <a:lnTo>
                    <a:pt x="421" y="137"/>
                  </a:lnTo>
                  <a:lnTo>
                    <a:pt x="421" y="132"/>
                  </a:lnTo>
                  <a:lnTo>
                    <a:pt x="421" y="126"/>
                  </a:lnTo>
                  <a:lnTo>
                    <a:pt x="421" y="119"/>
                  </a:lnTo>
                  <a:lnTo>
                    <a:pt x="421" y="114"/>
                  </a:lnTo>
                  <a:lnTo>
                    <a:pt x="419" y="107"/>
                  </a:lnTo>
                  <a:lnTo>
                    <a:pt x="419" y="100"/>
                  </a:lnTo>
                  <a:lnTo>
                    <a:pt x="417" y="95"/>
                  </a:lnTo>
                  <a:lnTo>
                    <a:pt x="416" y="90"/>
                  </a:lnTo>
                  <a:lnTo>
                    <a:pt x="414" y="83"/>
                  </a:lnTo>
                  <a:lnTo>
                    <a:pt x="412" y="77"/>
                  </a:lnTo>
                  <a:lnTo>
                    <a:pt x="409" y="72"/>
                  </a:lnTo>
                  <a:lnTo>
                    <a:pt x="407" y="67"/>
                  </a:lnTo>
                  <a:lnTo>
                    <a:pt x="403" y="61"/>
                  </a:lnTo>
                  <a:lnTo>
                    <a:pt x="400" y="56"/>
                  </a:lnTo>
                  <a:lnTo>
                    <a:pt x="396" y="51"/>
                  </a:lnTo>
                  <a:lnTo>
                    <a:pt x="393" y="46"/>
                  </a:lnTo>
                  <a:lnTo>
                    <a:pt x="389" y="42"/>
                  </a:lnTo>
                  <a:lnTo>
                    <a:pt x="384" y="37"/>
                  </a:lnTo>
                  <a:lnTo>
                    <a:pt x="380" y="33"/>
                  </a:lnTo>
                  <a:lnTo>
                    <a:pt x="375" y="28"/>
                  </a:lnTo>
                  <a:lnTo>
                    <a:pt x="370" y="25"/>
                  </a:lnTo>
                  <a:lnTo>
                    <a:pt x="366" y="21"/>
                  </a:lnTo>
                  <a:lnTo>
                    <a:pt x="361" y="18"/>
                  </a:lnTo>
                  <a:lnTo>
                    <a:pt x="356" y="16"/>
                  </a:lnTo>
                  <a:lnTo>
                    <a:pt x="350" y="12"/>
                  </a:lnTo>
                  <a:lnTo>
                    <a:pt x="343" y="11"/>
                  </a:lnTo>
                  <a:lnTo>
                    <a:pt x="338" y="7"/>
                  </a:lnTo>
                  <a:lnTo>
                    <a:pt x="333" y="5"/>
                  </a:lnTo>
                  <a:lnTo>
                    <a:pt x="326" y="4"/>
                  </a:lnTo>
                  <a:lnTo>
                    <a:pt x="321" y="2"/>
                  </a:lnTo>
                  <a:lnTo>
                    <a:pt x="314" y="2"/>
                  </a:lnTo>
                  <a:lnTo>
                    <a:pt x="308" y="0"/>
                  </a:lnTo>
                  <a:lnTo>
                    <a:pt x="301" y="0"/>
                  </a:lnTo>
                  <a:lnTo>
                    <a:pt x="294" y="0"/>
                  </a:lnTo>
                  <a:lnTo>
                    <a:pt x="289" y="0"/>
                  </a:lnTo>
                  <a:lnTo>
                    <a:pt x="282" y="0"/>
                  </a:lnTo>
                  <a:lnTo>
                    <a:pt x="275" y="2"/>
                  </a:lnTo>
                  <a:lnTo>
                    <a:pt x="269" y="2"/>
                  </a:lnTo>
                  <a:lnTo>
                    <a:pt x="262" y="4"/>
                  </a:lnTo>
                  <a:lnTo>
                    <a:pt x="257" y="5"/>
                  </a:lnTo>
                  <a:lnTo>
                    <a:pt x="252" y="7"/>
                  </a:lnTo>
                  <a:lnTo>
                    <a:pt x="245" y="11"/>
                  </a:lnTo>
                  <a:lnTo>
                    <a:pt x="240" y="12"/>
                  </a:lnTo>
                  <a:lnTo>
                    <a:pt x="234" y="16"/>
                  </a:lnTo>
                  <a:lnTo>
                    <a:pt x="229" y="18"/>
                  </a:lnTo>
                  <a:lnTo>
                    <a:pt x="224" y="21"/>
                  </a:lnTo>
                  <a:lnTo>
                    <a:pt x="218" y="25"/>
                  </a:lnTo>
                  <a:lnTo>
                    <a:pt x="215" y="28"/>
                  </a:lnTo>
                  <a:lnTo>
                    <a:pt x="210" y="33"/>
                  </a:lnTo>
                  <a:lnTo>
                    <a:pt x="204" y="37"/>
                  </a:lnTo>
                  <a:lnTo>
                    <a:pt x="201" y="42"/>
                  </a:lnTo>
                  <a:lnTo>
                    <a:pt x="197" y="46"/>
                  </a:lnTo>
                  <a:lnTo>
                    <a:pt x="194" y="51"/>
                  </a:lnTo>
                  <a:lnTo>
                    <a:pt x="190" y="56"/>
                  </a:lnTo>
                  <a:lnTo>
                    <a:pt x="187" y="61"/>
                  </a:lnTo>
                  <a:lnTo>
                    <a:pt x="183" y="67"/>
                  </a:lnTo>
                  <a:lnTo>
                    <a:pt x="180" y="72"/>
                  </a:lnTo>
                  <a:lnTo>
                    <a:pt x="178" y="77"/>
                  </a:lnTo>
                  <a:lnTo>
                    <a:pt x="176" y="83"/>
                  </a:lnTo>
                  <a:lnTo>
                    <a:pt x="173" y="90"/>
                  </a:lnTo>
                  <a:lnTo>
                    <a:pt x="173" y="95"/>
                  </a:lnTo>
                  <a:lnTo>
                    <a:pt x="171" y="100"/>
                  </a:lnTo>
                  <a:lnTo>
                    <a:pt x="169" y="107"/>
                  </a:lnTo>
                  <a:lnTo>
                    <a:pt x="169" y="114"/>
                  </a:lnTo>
                  <a:lnTo>
                    <a:pt x="167" y="119"/>
                  </a:lnTo>
                  <a:lnTo>
                    <a:pt x="167" y="126"/>
                  </a:lnTo>
                  <a:lnTo>
                    <a:pt x="167" y="132"/>
                  </a:lnTo>
                  <a:lnTo>
                    <a:pt x="167" y="137"/>
                  </a:lnTo>
                  <a:lnTo>
                    <a:pt x="169" y="142"/>
                  </a:lnTo>
                  <a:lnTo>
                    <a:pt x="169" y="146"/>
                  </a:lnTo>
                  <a:lnTo>
                    <a:pt x="171" y="151"/>
                  </a:lnTo>
                  <a:lnTo>
                    <a:pt x="171" y="156"/>
                  </a:lnTo>
                  <a:lnTo>
                    <a:pt x="173" y="162"/>
                  </a:lnTo>
                  <a:lnTo>
                    <a:pt x="174" y="165"/>
                  </a:lnTo>
                  <a:lnTo>
                    <a:pt x="176" y="170"/>
                  </a:lnTo>
                  <a:lnTo>
                    <a:pt x="178" y="174"/>
                  </a:lnTo>
                  <a:lnTo>
                    <a:pt x="180" y="179"/>
                  </a:lnTo>
                  <a:lnTo>
                    <a:pt x="181" y="183"/>
                  </a:lnTo>
                  <a:lnTo>
                    <a:pt x="183" y="188"/>
                  </a:lnTo>
                  <a:lnTo>
                    <a:pt x="185" y="191"/>
                  </a:lnTo>
                  <a:lnTo>
                    <a:pt x="188" y="195"/>
                  </a:lnTo>
                  <a:lnTo>
                    <a:pt x="190" y="198"/>
                  </a:lnTo>
                  <a:lnTo>
                    <a:pt x="194" y="204"/>
                  </a:lnTo>
                  <a:lnTo>
                    <a:pt x="197" y="207"/>
                  </a:lnTo>
                  <a:lnTo>
                    <a:pt x="199" y="211"/>
                  </a:lnTo>
                  <a:lnTo>
                    <a:pt x="203" y="214"/>
                  </a:lnTo>
                  <a:lnTo>
                    <a:pt x="206" y="218"/>
                  </a:lnTo>
                  <a:lnTo>
                    <a:pt x="210" y="220"/>
                  </a:lnTo>
                  <a:lnTo>
                    <a:pt x="213" y="223"/>
                  </a:lnTo>
                  <a:lnTo>
                    <a:pt x="217" y="227"/>
                  </a:lnTo>
                  <a:lnTo>
                    <a:pt x="220" y="230"/>
                  </a:lnTo>
                  <a:lnTo>
                    <a:pt x="224" y="232"/>
                  </a:lnTo>
                  <a:lnTo>
                    <a:pt x="229" y="235"/>
                  </a:lnTo>
                  <a:lnTo>
                    <a:pt x="232" y="237"/>
                  </a:lnTo>
                  <a:lnTo>
                    <a:pt x="236" y="239"/>
                  </a:lnTo>
                  <a:lnTo>
                    <a:pt x="241" y="241"/>
                  </a:lnTo>
                  <a:lnTo>
                    <a:pt x="245" y="244"/>
                  </a:lnTo>
                  <a:lnTo>
                    <a:pt x="250" y="246"/>
                  </a:lnTo>
                  <a:lnTo>
                    <a:pt x="197" y="265"/>
                  </a:lnTo>
                  <a:lnTo>
                    <a:pt x="183" y="353"/>
                  </a:lnTo>
                  <a:lnTo>
                    <a:pt x="39" y="536"/>
                  </a:lnTo>
                  <a:lnTo>
                    <a:pt x="88" y="585"/>
                  </a:lnTo>
                  <a:lnTo>
                    <a:pt x="160" y="504"/>
                  </a:lnTo>
                  <a:lnTo>
                    <a:pt x="143" y="631"/>
                  </a:lnTo>
                  <a:lnTo>
                    <a:pt x="160" y="636"/>
                  </a:lnTo>
                  <a:lnTo>
                    <a:pt x="63" y="968"/>
                  </a:lnTo>
                  <a:lnTo>
                    <a:pt x="0" y="975"/>
                  </a:lnTo>
                  <a:lnTo>
                    <a:pt x="127" y="1034"/>
                  </a:lnTo>
                  <a:lnTo>
                    <a:pt x="275" y="694"/>
                  </a:lnTo>
                  <a:lnTo>
                    <a:pt x="454" y="982"/>
                  </a:lnTo>
                  <a:lnTo>
                    <a:pt x="424" y="1038"/>
                  </a:lnTo>
                  <a:lnTo>
                    <a:pt x="546" y="97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58946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355600" y="471487"/>
            <a:ext cx="8636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1" u="none" strike="noStrike" kern="0" cap="none" spc="0" normalizeH="0" baseline="0" noProof="0" dirty="0">
                <a:ln>
                  <a:noFill/>
                </a:ln>
                <a:solidFill>
                  <a:srgbClr val="00FF00"/>
                </a:solidFill>
                <a:effectLst/>
                <a:uLnTx/>
                <a:uFillTx/>
                <a:latin typeface="Arial" charset="0"/>
              </a:rPr>
              <a:t> </a:t>
            </a:r>
            <a:r>
              <a:rPr kumimoji="0" lang="en-US" sz="4400" b="1" i="1" u="none" strike="noStrike" kern="0" cap="none" spc="0" normalizeH="0" baseline="0" noProof="0" dirty="0" smtClean="0">
                <a:ln>
                  <a:noFill/>
                </a:ln>
                <a:solidFill>
                  <a:srgbClr val="002060"/>
                </a:solidFill>
                <a:effectLst/>
                <a:uLnTx/>
                <a:uFillTx/>
                <a:latin typeface="Candara" panose="020E0502030303020204" pitchFamily="34" charset="0"/>
              </a:rPr>
              <a:t>375,000 STI-infected </a:t>
            </a:r>
            <a:r>
              <a:rPr kumimoji="0" lang="en-US" sz="4400" b="1" i="1" u="none" strike="noStrike" kern="0" cap="none" spc="0" normalizeH="0" baseline="0" noProof="0" dirty="0">
                <a:ln>
                  <a:noFill/>
                </a:ln>
                <a:solidFill>
                  <a:srgbClr val="002060"/>
                </a:solidFill>
                <a:effectLst/>
                <a:uLnTx/>
                <a:uFillTx/>
                <a:latin typeface="Candara" panose="020E0502030303020204" pitchFamily="34" charset="0"/>
              </a:rPr>
              <a:t>CA teens will fill a football stadium over 4 times!!</a:t>
            </a:r>
          </a:p>
        </p:txBody>
      </p:sp>
      <p:pic>
        <p:nvPicPr>
          <p:cNvPr id="7" name="Picture 17" descr="2004_Game_Aerial2_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200400"/>
            <a:ext cx="243840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2004_Game_Aerial2_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9300" y="1958181"/>
            <a:ext cx="243840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2004_Game_Aerial2_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9300" y="3909219"/>
            <a:ext cx="243840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2004_Game_Aerial2_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567781"/>
            <a:ext cx="243840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94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par>
                          <p:cTn id="8" fill="hold">
                            <p:stCondLst>
                              <p:cond delay="3000"/>
                            </p:stCondLst>
                            <p:childTnLst>
                              <p:par>
                                <p:cTn id="9" presetID="8" presetClass="entr" presetSubtype="16"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diamond(in)">
                                      <p:cBhvr>
                                        <p:cTn id="11" dur="2000"/>
                                        <p:tgtEl>
                                          <p:spTgt spid="8"/>
                                        </p:tgtEl>
                                      </p:cBhvr>
                                    </p:animEffect>
                                  </p:childTnLst>
                                </p:cTn>
                              </p:par>
                            </p:childTnLst>
                          </p:cTn>
                        </p:par>
                        <p:par>
                          <p:cTn id="12" fill="hold">
                            <p:stCondLst>
                              <p:cond delay="6000"/>
                            </p:stCondLst>
                            <p:childTnLst>
                              <p:par>
                                <p:cTn id="13" presetID="8" presetClass="entr" presetSubtype="16" fill="hold"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2000"/>
                                        <p:tgtEl>
                                          <p:spTgt spid="9"/>
                                        </p:tgtEl>
                                      </p:cBhvr>
                                    </p:animEffect>
                                  </p:childTnLst>
                                </p:cTn>
                              </p:par>
                            </p:childTnLst>
                          </p:cTn>
                        </p:par>
                        <p:par>
                          <p:cTn id="16" fill="hold">
                            <p:stCondLst>
                              <p:cond delay="9000"/>
                            </p:stCondLst>
                            <p:childTnLst>
                              <p:par>
                                <p:cTn id="17" presetID="8" presetClass="entr" presetSubtype="16" fill="hold" nodeType="after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diamond(in)">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Placeholder 2"/>
          <p:cNvSpPr>
            <a:spLocks noGrp="1"/>
          </p:cNvSpPr>
          <p:nvPr>
            <p:ph type="body" sz="quarter" idx="13"/>
          </p:nvPr>
        </p:nvSpPr>
        <p:spPr/>
        <p:txBody>
          <a:bodyPr>
            <a:normAutofit/>
          </a:bodyPr>
          <a:lstStyle/>
          <a:p>
            <a:pPr>
              <a:buFont typeface="Arial" charset="0"/>
              <a:buNone/>
              <a:defRPr/>
            </a:pPr>
            <a:r>
              <a:rPr lang="en-US" altLang="en-US" sz="4400" dirty="0" smtClean="0"/>
              <a:t>Myth Busters </a:t>
            </a:r>
            <a:r>
              <a:rPr lang="en-US" altLang="en-US" sz="4400" dirty="0" smtClean="0">
                <a:solidFill>
                  <a:srgbClr val="00FF00"/>
                </a:solidFill>
              </a:rPr>
              <a:t>1</a:t>
            </a:r>
            <a:r>
              <a:rPr lang="en-US" altLang="en-US" sz="4400" dirty="0" smtClean="0"/>
              <a:t>, </a:t>
            </a:r>
            <a:r>
              <a:rPr lang="en-US" altLang="en-US" sz="4400" dirty="0" smtClean="0">
                <a:solidFill>
                  <a:srgbClr val="00FF00"/>
                </a:solidFill>
              </a:rPr>
              <a:t>2</a:t>
            </a:r>
            <a:r>
              <a:rPr lang="en-US" altLang="en-US" sz="4400" dirty="0" smtClean="0"/>
              <a:t> </a:t>
            </a:r>
          </a:p>
        </p:txBody>
      </p:sp>
      <p:sp>
        <p:nvSpPr>
          <p:cNvPr id="7" name="Rectangle 3"/>
          <p:cNvSpPr txBox="1">
            <a:spLocks noChangeArrowheads="1"/>
          </p:cNvSpPr>
          <p:nvPr/>
        </p:nvSpPr>
        <p:spPr bwMode="auto">
          <a:xfrm>
            <a:off x="152400" y="1828800"/>
            <a:ext cx="8763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0" marR="0" lvl="0" indent="-571500" algn="l" defTabSz="914400" rtl="0" eaLnBrk="1" fontAlgn="base" latinLnBrk="0" hangingPunct="1">
              <a:lnSpc>
                <a:spcPct val="80000"/>
              </a:lnSpc>
              <a:spcBef>
                <a:spcPct val="20000"/>
              </a:spcBef>
              <a:spcAft>
                <a:spcPct val="20000"/>
              </a:spcAft>
              <a:buClrTx/>
              <a:buSzTx/>
              <a:buFont typeface="Wingdings" pitchFamily="2" charset="2"/>
              <a:buChar char="q"/>
              <a:tabLst/>
              <a:defRPr/>
            </a:pPr>
            <a:r>
              <a:rPr kumimoji="0" lang="en-US" sz="4400" b="1" i="0" u="none" strike="noStrike" kern="0" cap="none" spc="0" normalizeH="0" baseline="0" noProof="0" dirty="0" smtClean="0">
                <a:ln>
                  <a:noFill/>
                </a:ln>
                <a:solidFill>
                  <a:srgbClr val="CC00FF"/>
                </a:solidFill>
                <a:effectLst/>
                <a:uLnTx/>
                <a:uFillTx/>
                <a:latin typeface="Candara" panose="020E0502030303020204" pitchFamily="34" charset="0"/>
              </a:rPr>
              <a:t>STIs usually happen to people who are not “clean.”</a:t>
            </a:r>
          </a:p>
          <a:p>
            <a:pPr marL="571500" marR="0" lvl="0" indent="-571500" algn="l" defTabSz="914400" rtl="0" eaLnBrk="1" fontAlgn="base" latinLnBrk="0" hangingPunct="1">
              <a:lnSpc>
                <a:spcPct val="80000"/>
              </a:lnSpc>
              <a:spcBef>
                <a:spcPct val="20000"/>
              </a:spcBef>
              <a:spcAft>
                <a:spcPct val="20000"/>
              </a:spcAft>
              <a:buClrTx/>
              <a:buSzTx/>
              <a:buFont typeface="Wingdings" pitchFamily="2" charset="2"/>
              <a:buNone/>
              <a:tabLst/>
              <a:defRPr/>
            </a:pPr>
            <a:r>
              <a:rPr kumimoji="0" lang="en-US" sz="2800" b="1" i="1" u="none" strike="noStrike" kern="0" cap="none" spc="0" normalizeH="0" baseline="0" noProof="0" dirty="0" smtClean="0">
                <a:ln>
                  <a:noFill/>
                </a:ln>
                <a:solidFill>
                  <a:srgbClr val="FFFF00"/>
                </a:solidFill>
                <a:effectLst/>
                <a:uLnTx/>
                <a:uFillTx/>
                <a:latin typeface="Arial"/>
                <a:ea typeface="+mn-ea"/>
                <a:cs typeface="+mn-cs"/>
              </a:rPr>
              <a:t>	</a:t>
            </a:r>
            <a:r>
              <a:rPr kumimoji="0" lang="en-US" sz="4400" b="1" i="1" u="none" strike="noStrike" kern="0" cap="none" spc="0" normalizeH="0" baseline="0" noProof="0" dirty="0" smtClean="0">
                <a:ln>
                  <a:noFill/>
                </a:ln>
                <a:solidFill>
                  <a:srgbClr val="0000FF"/>
                </a:solidFill>
                <a:effectLst/>
                <a:uLnTx/>
                <a:uFillTx/>
                <a:latin typeface="Candara" panose="020E0502030303020204" pitchFamily="34" charset="0"/>
              </a:rPr>
              <a:t>FALSE</a:t>
            </a:r>
            <a:endParaRPr kumimoji="0" lang="en-US" sz="2800" b="1" i="1" u="none" strike="noStrike" kern="0" cap="none" spc="0" normalizeH="0" baseline="0" noProof="0" dirty="0" smtClean="0">
              <a:ln>
                <a:noFill/>
              </a:ln>
              <a:solidFill>
                <a:srgbClr val="0000FF"/>
              </a:solidFill>
              <a:effectLst/>
              <a:uLnTx/>
              <a:uFillTx/>
              <a:latin typeface="Candara" panose="020E0502030303020204" pitchFamily="34" charset="0"/>
            </a:endParaRPr>
          </a:p>
          <a:p>
            <a:pPr marL="571500" marR="0" lvl="0" indent="-571500" algn="l" defTabSz="914400" rtl="0" eaLnBrk="1" fontAlgn="base" latinLnBrk="0" hangingPunct="1">
              <a:lnSpc>
                <a:spcPct val="80000"/>
              </a:lnSpc>
              <a:spcBef>
                <a:spcPct val="20000"/>
              </a:spcBef>
              <a:spcAft>
                <a:spcPct val="20000"/>
              </a:spcAft>
              <a:buClrTx/>
              <a:buSzTx/>
              <a:buFont typeface="Wingdings" pitchFamily="2" charset="2"/>
              <a:buNone/>
              <a:tabLst/>
              <a:defRPr/>
            </a:pPr>
            <a:endParaRPr kumimoji="0" lang="en-US" sz="1800" b="1" i="1" u="none" strike="noStrike" kern="0" cap="none" spc="0" normalizeH="0" baseline="0" noProof="0" dirty="0" smtClean="0">
              <a:ln>
                <a:noFill/>
              </a:ln>
              <a:solidFill>
                <a:srgbClr val="CC00FF"/>
              </a:solidFill>
              <a:effectLst/>
              <a:uLnTx/>
              <a:uFillTx/>
              <a:latin typeface="Arial"/>
              <a:ea typeface="+mn-ea"/>
              <a:cs typeface="+mn-cs"/>
            </a:endParaRPr>
          </a:p>
          <a:p>
            <a:pPr marL="971550" lvl="1" indent="-571500" eaLnBrk="1" hangingPunct="1">
              <a:lnSpc>
                <a:spcPct val="80000"/>
              </a:lnSpc>
              <a:spcAft>
                <a:spcPct val="20000"/>
              </a:spcAft>
              <a:buFont typeface="Wingdings" pitchFamily="2" charset="2"/>
              <a:buChar char="q"/>
            </a:pPr>
            <a:r>
              <a:rPr kumimoji="0" lang="en-US" sz="4400" b="1" i="0" u="none" strike="noStrike" kern="0" cap="none" spc="0" normalizeH="0" baseline="0" noProof="0" dirty="0" smtClean="0">
                <a:ln>
                  <a:noFill/>
                </a:ln>
                <a:solidFill>
                  <a:srgbClr val="CC00FF"/>
                </a:solidFill>
                <a:effectLst/>
                <a:uLnTx/>
                <a:uFillTx/>
                <a:latin typeface="Candara" panose="020E0502030303020204" pitchFamily="34" charset="0"/>
              </a:rPr>
              <a:t>One out of every four sexually active teens will get an STI this year.</a:t>
            </a:r>
          </a:p>
          <a:p>
            <a:pPr marL="571500" marR="0" lvl="0" indent="-571500" algn="l" defTabSz="914400" rtl="0" eaLnBrk="1" fontAlgn="base" latinLnBrk="0" hangingPunct="1">
              <a:lnSpc>
                <a:spcPct val="80000"/>
              </a:lnSpc>
              <a:spcBef>
                <a:spcPct val="20000"/>
              </a:spcBef>
              <a:spcAft>
                <a:spcPct val="45000"/>
              </a:spcAft>
              <a:buClrTx/>
              <a:buSzTx/>
              <a:buFont typeface="Wingdings" pitchFamily="2" charset="2"/>
              <a:buNone/>
              <a:tabLst/>
              <a:defRPr/>
            </a:pPr>
            <a:r>
              <a:rPr kumimoji="0" lang="en-US" sz="2800" b="0" i="0" u="none" strike="noStrike" kern="0" cap="none" spc="0" normalizeH="0" baseline="0" noProof="0" dirty="0" smtClean="0">
                <a:ln>
                  <a:noFill/>
                </a:ln>
                <a:solidFill>
                  <a:srgbClr val="FFFFFF"/>
                </a:solidFill>
                <a:effectLst/>
                <a:uLnTx/>
                <a:uFillTx/>
                <a:latin typeface="Arial"/>
                <a:ea typeface="+mn-ea"/>
                <a:cs typeface="+mn-cs"/>
              </a:rPr>
              <a:t>	</a:t>
            </a:r>
            <a:r>
              <a:rPr kumimoji="0" lang="en-US" sz="4400" b="1" i="1" u="none" strike="noStrike" kern="0" cap="none" spc="0" normalizeH="0" baseline="0" noProof="0" dirty="0" smtClean="0">
                <a:ln>
                  <a:noFill/>
                </a:ln>
                <a:solidFill>
                  <a:srgbClr val="0000FF"/>
                </a:solidFill>
                <a:effectLst/>
                <a:uLnTx/>
                <a:uFillTx/>
                <a:latin typeface="Candara" panose="020E0502030303020204" pitchFamily="34" charset="0"/>
              </a:rPr>
              <a:t>TRUE</a:t>
            </a:r>
            <a:endParaRPr kumimoji="0" lang="en-US" sz="2800" b="1" i="1" u="none" strike="noStrike" kern="0" cap="none" spc="0" normalizeH="0" baseline="0" noProof="0" dirty="0" smtClean="0">
              <a:ln>
                <a:noFill/>
              </a:ln>
              <a:solidFill>
                <a:srgbClr val="0000FF"/>
              </a:solidFill>
              <a:effectLst/>
              <a:uLnTx/>
              <a:uFillTx/>
              <a:latin typeface="Candara" panose="020E0502030303020204" pitchFamily="34" charset="0"/>
            </a:endParaRPr>
          </a:p>
        </p:txBody>
      </p:sp>
    </p:spTree>
    <p:extLst>
      <p:ext uri="{BB962C8B-B14F-4D97-AF65-F5344CB8AC3E}">
        <p14:creationId xmlns:p14="http://schemas.microsoft.com/office/powerpoint/2010/main" val="1176676351"/>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0"/>
            <a:ext cx="8915400" cy="1143000"/>
          </a:xfrm>
        </p:spPr>
        <p:txBody>
          <a:bodyPr>
            <a:noAutofit/>
          </a:bodyPr>
          <a:lstStyle/>
          <a:p>
            <a:r>
              <a:rPr lang="en-US" sz="9600" b="1" dirty="0" smtClean="0">
                <a:solidFill>
                  <a:srgbClr val="003A63"/>
                </a:solidFill>
                <a:effectLst>
                  <a:outerShdw blurRad="38100" dist="38100" dir="2700000" algn="tl">
                    <a:srgbClr val="000000">
                      <a:alpha val="43137"/>
                    </a:srgbClr>
                  </a:outerShdw>
                </a:effectLst>
                <a:latin typeface="Candara" pitchFamily="34" charset="0"/>
              </a:rPr>
              <a:t>How serious are STIs?</a:t>
            </a:r>
            <a:endParaRPr lang="en-US" sz="7200" dirty="0"/>
          </a:p>
        </p:txBody>
      </p:sp>
    </p:spTree>
    <p:extLst>
      <p:ext uri="{BB962C8B-B14F-4D97-AF65-F5344CB8AC3E}">
        <p14:creationId xmlns:p14="http://schemas.microsoft.com/office/powerpoint/2010/main" val="405200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4000" b="1" dirty="0">
                <a:solidFill>
                  <a:srgbClr val="002060"/>
                </a:solidFill>
                <a:effectLst>
                  <a:outerShdw blurRad="38100" dist="38100" dir="2700000" algn="tl">
                    <a:srgbClr val="000000">
                      <a:alpha val="43137"/>
                    </a:srgbClr>
                  </a:outerShdw>
                </a:effectLst>
                <a:latin typeface="Candara" panose="020E0502030303020204" pitchFamily="34" charset="0"/>
                <a:cs typeface="Times New Roman" pitchFamily="18" charset="0"/>
              </a:rPr>
              <a:t>Medical Complications of Untreated </a:t>
            </a:r>
            <a:r>
              <a:rPr lang="en-US" sz="4000" b="1" dirty="0" smtClean="0">
                <a:solidFill>
                  <a:srgbClr val="002060"/>
                </a:solidFill>
                <a:effectLst>
                  <a:outerShdw blurRad="38100" dist="38100" dir="2700000" algn="tl">
                    <a:srgbClr val="000000">
                      <a:alpha val="43137"/>
                    </a:srgbClr>
                  </a:outerShdw>
                </a:effectLst>
                <a:latin typeface="Candara" panose="020E0502030303020204" pitchFamily="34" charset="0"/>
                <a:cs typeface="Times New Roman" pitchFamily="18" charset="0"/>
              </a:rPr>
              <a:t>STIs</a:t>
            </a:r>
            <a:endParaRPr lang="en-US" sz="4000" dirty="0">
              <a:solidFill>
                <a:srgbClr val="002060"/>
              </a:solidFill>
              <a:effectLst>
                <a:outerShdw blurRad="38100" dist="38100" dir="2700000" algn="tl">
                  <a:srgbClr val="000000">
                    <a:alpha val="43137"/>
                  </a:srgbClr>
                </a:outerShdw>
              </a:effectLst>
              <a:latin typeface="Candara" panose="020E0502030303020204" pitchFamily="34" charset="0"/>
            </a:endParaRPr>
          </a:p>
        </p:txBody>
      </p:sp>
      <p:sp>
        <p:nvSpPr>
          <p:cNvPr id="5" name="Rectangle 3"/>
          <p:cNvSpPr>
            <a:spLocks noChangeArrowheads="1"/>
          </p:cNvSpPr>
          <p:nvPr/>
        </p:nvSpPr>
        <p:spPr bwMode="auto">
          <a:xfrm>
            <a:off x="609600" y="1676400"/>
            <a:ext cx="7924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defTabSz="914400" eaLnBrk="1" fontAlgn="auto" latinLnBrk="0" hangingPunct="1">
              <a:lnSpc>
                <a:spcPct val="110000"/>
              </a:lnSpc>
              <a:spcBef>
                <a:spcPct val="30000"/>
              </a:spcBef>
              <a:spcAft>
                <a:spcPts val="0"/>
              </a:spcAft>
              <a:buClr>
                <a:srgbClr val="FFFFFF"/>
              </a:buClr>
              <a:buSzTx/>
              <a:buFontTx/>
              <a:buNone/>
              <a:tabLst/>
              <a:defRPr/>
            </a:pPr>
            <a:r>
              <a:rPr kumimoji="0" lang="es-ES" sz="4000" b="1" i="0" u="none" strike="noStrike" kern="0" cap="none" spc="0" normalizeH="0" baseline="0" noProof="0" dirty="0" err="1" smtClean="0">
                <a:ln>
                  <a:noFill/>
                </a:ln>
                <a:solidFill>
                  <a:srgbClr val="002060"/>
                </a:solidFill>
                <a:effectLst/>
                <a:uLnTx/>
                <a:uFillTx/>
              </a:rPr>
              <a:t>STIs</a:t>
            </a:r>
            <a:r>
              <a:rPr kumimoji="0" lang="es-ES" sz="4000" b="1" i="0" u="none" strike="noStrike" kern="0" cap="none" spc="0" normalizeH="0" baseline="0" noProof="0" dirty="0" smtClean="0">
                <a:ln>
                  <a:noFill/>
                </a:ln>
                <a:solidFill>
                  <a:srgbClr val="002060"/>
                </a:solidFill>
                <a:effectLst/>
                <a:uLnTx/>
                <a:uFillTx/>
              </a:rPr>
              <a:t> can </a:t>
            </a:r>
            <a:r>
              <a:rPr kumimoji="0" lang="es-ES" sz="4000" b="1" i="0" u="none" strike="noStrike" kern="0" cap="none" spc="0" normalizeH="0" baseline="0" noProof="0" dirty="0" err="1" smtClean="0">
                <a:ln>
                  <a:noFill/>
                </a:ln>
                <a:solidFill>
                  <a:srgbClr val="002060"/>
                </a:solidFill>
                <a:effectLst/>
                <a:uLnTx/>
                <a:uFillTx/>
              </a:rPr>
              <a:t>result</a:t>
            </a:r>
            <a:r>
              <a:rPr kumimoji="0" lang="es-ES" sz="4000" b="1" i="0" u="none" strike="noStrike" kern="0" cap="none" spc="0" normalizeH="0" baseline="0" noProof="0" dirty="0" smtClean="0">
                <a:ln>
                  <a:noFill/>
                </a:ln>
                <a:solidFill>
                  <a:srgbClr val="002060"/>
                </a:solidFill>
                <a:effectLst/>
                <a:uLnTx/>
                <a:uFillTx/>
              </a:rPr>
              <a:t> in:</a:t>
            </a:r>
          </a:p>
          <a:p>
            <a:pPr marL="342900" marR="0" lvl="0" indent="-342900" defTabSz="914400" eaLnBrk="1" fontAlgn="auto" latinLnBrk="0" hangingPunct="1">
              <a:lnSpc>
                <a:spcPct val="100000"/>
              </a:lnSpc>
              <a:spcBef>
                <a:spcPct val="20000"/>
              </a:spcBef>
              <a:spcAft>
                <a:spcPts val="0"/>
              </a:spcAft>
              <a:buClr>
                <a:srgbClr val="CCECFF"/>
              </a:buClr>
              <a:buSzTx/>
              <a:buFontTx/>
              <a:buChar char="•"/>
              <a:tabLst/>
              <a:defRPr/>
            </a:pPr>
            <a:r>
              <a:rPr kumimoji="0" lang="es-ES" sz="4000" b="1" i="0" u="none" strike="noStrike" kern="0" cap="none" spc="0" normalizeH="0" baseline="0" noProof="0" dirty="0" err="1" smtClean="0">
                <a:ln>
                  <a:noFill/>
                </a:ln>
                <a:solidFill>
                  <a:srgbClr val="00B050"/>
                </a:solidFill>
                <a:effectLst/>
                <a:uLnTx/>
                <a:uFillTx/>
              </a:rPr>
              <a:t>Cancer</a:t>
            </a:r>
            <a:endParaRPr kumimoji="0" lang="es-ES" sz="4000" b="1" i="0" u="none" strike="noStrike" kern="0" cap="none" spc="0" normalizeH="0" baseline="0" noProof="0" dirty="0" smtClean="0">
              <a:ln>
                <a:noFill/>
              </a:ln>
              <a:solidFill>
                <a:srgbClr val="00B050"/>
              </a:solidFill>
              <a:effectLst/>
              <a:uLnTx/>
              <a:uFillTx/>
            </a:endParaRPr>
          </a:p>
          <a:p>
            <a:pPr marL="342900" marR="0" lvl="0" indent="-342900" defTabSz="914400" eaLnBrk="1" fontAlgn="auto" latinLnBrk="0" hangingPunct="1">
              <a:lnSpc>
                <a:spcPct val="100000"/>
              </a:lnSpc>
              <a:spcBef>
                <a:spcPct val="20000"/>
              </a:spcBef>
              <a:spcAft>
                <a:spcPts val="0"/>
              </a:spcAft>
              <a:buClr>
                <a:srgbClr val="CCECFF"/>
              </a:buClr>
              <a:buSzTx/>
              <a:buFontTx/>
              <a:buChar char="•"/>
              <a:tabLst/>
              <a:defRPr/>
            </a:pPr>
            <a:r>
              <a:rPr kumimoji="0" lang="es-ES" sz="4000" b="1" i="0" u="none" strike="noStrike" kern="0" cap="none" spc="0" normalizeH="0" baseline="0" noProof="0" dirty="0" smtClean="0">
                <a:ln>
                  <a:noFill/>
                </a:ln>
                <a:solidFill>
                  <a:srgbClr val="00B050"/>
                </a:solidFill>
                <a:effectLst/>
                <a:uLnTx/>
                <a:uFillTx/>
              </a:rPr>
              <a:t>AIDS </a:t>
            </a:r>
            <a:r>
              <a:rPr kumimoji="0" lang="es-ES" sz="3200" b="1" i="0" u="none" strike="noStrike" kern="0" cap="none" spc="0" normalizeH="0" baseline="0" noProof="0" dirty="0" smtClean="0">
                <a:ln>
                  <a:noFill/>
                </a:ln>
                <a:solidFill>
                  <a:srgbClr val="00B050"/>
                </a:solidFill>
                <a:effectLst/>
                <a:uLnTx/>
                <a:uFillTx/>
              </a:rPr>
              <a:t>(</a:t>
            </a:r>
            <a:r>
              <a:rPr kumimoji="0" lang="es-ES" sz="3200" b="1" i="0" u="none" strike="noStrike" kern="0" cap="none" spc="0" normalizeH="0" baseline="0" noProof="0" dirty="0" err="1" smtClean="0">
                <a:ln>
                  <a:noFill/>
                </a:ln>
                <a:solidFill>
                  <a:srgbClr val="00B050"/>
                </a:solidFill>
                <a:effectLst/>
                <a:uLnTx/>
                <a:uFillTx/>
              </a:rPr>
              <a:t>from</a:t>
            </a:r>
            <a:r>
              <a:rPr kumimoji="0" lang="es-ES" sz="3200" b="1" i="0" u="none" strike="noStrike" kern="0" cap="none" spc="0" normalizeH="0" baseline="0" noProof="0" dirty="0" smtClean="0">
                <a:ln>
                  <a:noFill/>
                </a:ln>
                <a:solidFill>
                  <a:srgbClr val="00B050"/>
                </a:solidFill>
                <a:effectLst/>
                <a:uLnTx/>
                <a:uFillTx/>
              </a:rPr>
              <a:t> </a:t>
            </a:r>
            <a:r>
              <a:rPr kumimoji="0" lang="es-ES" sz="3200" b="1" i="0" u="none" strike="noStrike" kern="0" cap="none" spc="0" normalizeH="0" baseline="0" noProof="0" dirty="0" err="1" smtClean="0">
                <a:ln>
                  <a:noFill/>
                </a:ln>
                <a:solidFill>
                  <a:srgbClr val="00B050"/>
                </a:solidFill>
                <a:effectLst/>
                <a:uLnTx/>
                <a:uFillTx/>
              </a:rPr>
              <a:t>sexually</a:t>
            </a:r>
            <a:r>
              <a:rPr kumimoji="0" lang="es-ES" sz="3200" b="1" i="0" u="none" strike="noStrike" kern="0" cap="none" spc="0" normalizeH="0" baseline="0" noProof="0" dirty="0" smtClean="0">
                <a:ln>
                  <a:noFill/>
                </a:ln>
                <a:solidFill>
                  <a:srgbClr val="00B050"/>
                </a:solidFill>
                <a:effectLst/>
                <a:uLnTx/>
                <a:uFillTx/>
              </a:rPr>
              <a:t> </a:t>
            </a:r>
            <a:r>
              <a:rPr kumimoji="0" lang="es-ES" sz="3200" b="1" i="0" u="none" strike="noStrike" kern="0" cap="none" spc="0" normalizeH="0" baseline="0" noProof="0" dirty="0" err="1" smtClean="0">
                <a:ln>
                  <a:noFill/>
                </a:ln>
                <a:solidFill>
                  <a:srgbClr val="00B050"/>
                </a:solidFill>
                <a:effectLst/>
                <a:uLnTx/>
                <a:uFillTx/>
              </a:rPr>
              <a:t>transmitted</a:t>
            </a:r>
            <a:r>
              <a:rPr kumimoji="0" lang="es-ES" sz="3200" b="1" i="0" u="none" strike="noStrike" kern="0" cap="none" spc="0" normalizeH="0" baseline="0" noProof="0" dirty="0" smtClean="0">
                <a:ln>
                  <a:noFill/>
                </a:ln>
                <a:solidFill>
                  <a:srgbClr val="00B050"/>
                </a:solidFill>
                <a:effectLst/>
                <a:uLnTx/>
                <a:uFillTx/>
              </a:rPr>
              <a:t> HIV)</a:t>
            </a:r>
            <a:r>
              <a:rPr kumimoji="0" lang="es-ES" sz="4000" b="1" i="0" u="none" strike="noStrike" kern="0" cap="none" spc="0" normalizeH="0" baseline="0" noProof="0" dirty="0" smtClean="0">
                <a:ln>
                  <a:noFill/>
                </a:ln>
                <a:solidFill>
                  <a:srgbClr val="00B050"/>
                </a:solidFill>
                <a:effectLst/>
                <a:uLnTx/>
                <a:uFillTx/>
              </a:rPr>
              <a:t> </a:t>
            </a:r>
          </a:p>
          <a:p>
            <a:pPr marL="342900" marR="0" lvl="0" indent="-342900" defTabSz="914400" eaLnBrk="1" fontAlgn="auto" latinLnBrk="0" hangingPunct="1">
              <a:lnSpc>
                <a:spcPct val="100000"/>
              </a:lnSpc>
              <a:spcBef>
                <a:spcPct val="20000"/>
              </a:spcBef>
              <a:spcAft>
                <a:spcPts val="0"/>
              </a:spcAft>
              <a:buClr>
                <a:srgbClr val="CCECFF"/>
              </a:buClr>
              <a:buSzTx/>
              <a:buFontTx/>
              <a:buChar char="•"/>
              <a:tabLst/>
              <a:defRPr/>
            </a:pPr>
            <a:r>
              <a:rPr kumimoji="0" lang="es-ES" sz="4000" b="1" i="0" u="none" strike="noStrike" kern="0" cap="none" spc="0" normalizeH="0" baseline="0" noProof="0" dirty="0" err="1" smtClean="0">
                <a:ln>
                  <a:noFill/>
                </a:ln>
                <a:solidFill>
                  <a:srgbClr val="00B050"/>
                </a:solidFill>
                <a:effectLst/>
                <a:uLnTx/>
                <a:uFillTx/>
              </a:rPr>
              <a:t>Death</a:t>
            </a:r>
            <a:r>
              <a:rPr kumimoji="0" lang="es-ES" sz="4000" b="1" i="0" u="none" strike="noStrike" kern="0" cap="none" spc="0" normalizeH="0" baseline="0" noProof="0" dirty="0" smtClean="0">
                <a:ln>
                  <a:noFill/>
                </a:ln>
                <a:solidFill>
                  <a:srgbClr val="00B050"/>
                </a:solidFill>
                <a:effectLst/>
                <a:uLnTx/>
                <a:uFillTx/>
                <a:latin typeface="Kristen ITC" pitchFamily="66" charset="0"/>
              </a:rPr>
              <a:t> </a:t>
            </a:r>
            <a:endParaRPr kumimoji="0" lang="en-US" sz="4000" b="1" i="0" u="none" strike="noStrike" kern="0" cap="none" spc="0" normalizeH="0" baseline="0" noProof="0" dirty="0" smtClean="0">
              <a:ln>
                <a:noFill/>
              </a:ln>
              <a:solidFill>
                <a:srgbClr val="00B050"/>
              </a:solidFill>
              <a:effectLst/>
              <a:uLnTx/>
              <a:uFillTx/>
              <a:latin typeface="Kristen ITC" pitchFamily="66" charset="0"/>
            </a:endParaRPr>
          </a:p>
        </p:txBody>
      </p:sp>
    </p:spTree>
    <p:extLst>
      <p:ext uri="{BB962C8B-B14F-4D97-AF65-F5344CB8AC3E}">
        <p14:creationId xmlns:p14="http://schemas.microsoft.com/office/powerpoint/2010/main" val="158143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10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3500"/>
                            </p:stCondLst>
                            <p:childTnLst>
                              <p:par>
                                <p:cTn id="17" presetID="10" presetClass="entr" presetSubtype="0" fill="hold" grpId="0" nodeType="afterEffect">
                                  <p:stCondLst>
                                    <p:cond delay="10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048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4000" b="1" dirty="0">
                <a:solidFill>
                  <a:srgbClr val="002060"/>
                </a:solidFill>
                <a:effectLst>
                  <a:outerShdw blurRad="38100" dist="38100" dir="2700000" algn="tl">
                    <a:srgbClr val="000000">
                      <a:alpha val="43137"/>
                    </a:srgbClr>
                  </a:outerShdw>
                </a:effectLst>
                <a:latin typeface="Candara" panose="020E0502030303020204" pitchFamily="34" charset="0"/>
                <a:cs typeface="Times New Roman" pitchFamily="18" charset="0"/>
              </a:rPr>
              <a:t>Medical Complications of Untreated </a:t>
            </a:r>
            <a:r>
              <a:rPr lang="en-US" sz="4000" b="1" dirty="0" smtClean="0">
                <a:solidFill>
                  <a:srgbClr val="002060"/>
                </a:solidFill>
                <a:effectLst>
                  <a:outerShdw blurRad="38100" dist="38100" dir="2700000" algn="tl">
                    <a:srgbClr val="000000">
                      <a:alpha val="43137"/>
                    </a:srgbClr>
                  </a:outerShdw>
                </a:effectLst>
                <a:latin typeface="Candara" panose="020E0502030303020204" pitchFamily="34" charset="0"/>
                <a:cs typeface="Times New Roman" pitchFamily="18" charset="0"/>
              </a:rPr>
              <a:t>STIs</a:t>
            </a:r>
            <a:r>
              <a:rPr lang="es-ES" sz="4400" b="1" dirty="0" smtClean="0">
                <a:solidFill>
                  <a:srgbClr val="002060"/>
                </a:solidFill>
                <a:effectLst>
                  <a:outerShdw blurRad="38100" dist="38100" dir="2700000" algn="tl">
                    <a:srgbClr val="000000">
                      <a:alpha val="43137"/>
                    </a:srgbClr>
                  </a:outerShdw>
                </a:effectLst>
                <a:latin typeface="Candara" panose="020E0502030303020204" pitchFamily="34" charset="0"/>
              </a:rPr>
              <a:t> </a:t>
            </a:r>
            <a:endParaRPr lang="en-US" sz="4400" dirty="0">
              <a:solidFill>
                <a:srgbClr val="002060"/>
              </a:solidFill>
              <a:effectLst>
                <a:outerShdw blurRad="38100" dist="38100" dir="2700000" algn="tl">
                  <a:srgbClr val="000000">
                    <a:alpha val="43137"/>
                  </a:srgbClr>
                </a:outerShdw>
              </a:effectLst>
              <a:latin typeface="Candara" panose="020E0502030303020204" pitchFamily="34" charset="0"/>
            </a:endParaRPr>
          </a:p>
        </p:txBody>
      </p:sp>
      <p:sp>
        <p:nvSpPr>
          <p:cNvPr id="5" name="Text Box 8"/>
          <p:cNvSpPr txBox="1">
            <a:spLocks noChangeArrowheads="1"/>
          </p:cNvSpPr>
          <p:nvPr/>
        </p:nvSpPr>
        <p:spPr bwMode="auto">
          <a:xfrm>
            <a:off x="457200" y="1371600"/>
            <a:ext cx="8382000"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ES" sz="3200" b="1" i="0" u="none" strike="noStrike" kern="0" cap="none" spc="0" normalizeH="0" baseline="0" noProof="0" dirty="0" err="1">
                <a:ln>
                  <a:noFill/>
                </a:ln>
                <a:solidFill>
                  <a:srgbClr val="002060"/>
                </a:solidFill>
                <a:effectLst/>
                <a:uLnTx/>
                <a:uFillTx/>
                <a:latin typeface="Arial" charset="0"/>
              </a:rPr>
              <a:t>If</a:t>
            </a:r>
            <a:r>
              <a:rPr kumimoji="0" lang="es-ES" sz="3200" b="1" i="0" u="none" strike="noStrike" kern="0" cap="none" spc="0" normalizeH="0" baseline="0" noProof="0" dirty="0">
                <a:ln>
                  <a:noFill/>
                </a:ln>
                <a:solidFill>
                  <a:srgbClr val="002060"/>
                </a:solidFill>
                <a:effectLst/>
                <a:uLnTx/>
                <a:uFillTx/>
                <a:latin typeface="Arial" charset="0"/>
              </a:rPr>
              <a:t> a </a:t>
            </a:r>
            <a:r>
              <a:rPr kumimoji="0" lang="es-ES" sz="3200" b="1" i="0" u="none" strike="noStrike" kern="0" cap="none" spc="0" normalizeH="0" baseline="0" noProof="0" dirty="0" err="1">
                <a:ln>
                  <a:noFill/>
                </a:ln>
                <a:solidFill>
                  <a:schemeClr val="accent6">
                    <a:lumMod val="75000"/>
                  </a:schemeClr>
                </a:solidFill>
                <a:uLnTx/>
                <a:uFillTx/>
                <a:latin typeface="Arial" charset="0"/>
              </a:rPr>
              <a:t>young</a:t>
            </a:r>
            <a:r>
              <a:rPr kumimoji="0" lang="es-ES" sz="3200" b="1" i="0" u="none" strike="noStrike" kern="0" cap="none" spc="0" normalizeH="0" baseline="0" noProof="0" dirty="0">
                <a:ln>
                  <a:noFill/>
                </a:ln>
                <a:solidFill>
                  <a:schemeClr val="accent6">
                    <a:lumMod val="75000"/>
                  </a:schemeClr>
                </a:solidFill>
                <a:uLnTx/>
                <a:uFillTx/>
                <a:latin typeface="Arial" charset="0"/>
              </a:rPr>
              <a:t> </a:t>
            </a:r>
            <a:r>
              <a:rPr kumimoji="0" lang="es-ES" sz="3200" b="1" i="0" u="none" strike="noStrike" kern="0" cap="none" spc="0" normalizeH="0" baseline="0" noProof="0" dirty="0" err="1">
                <a:ln>
                  <a:noFill/>
                </a:ln>
                <a:solidFill>
                  <a:schemeClr val="accent6">
                    <a:lumMod val="75000"/>
                  </a:schemeClr>
                </a:solidFill>
                <a:uLnTx/>
                <a:uFillTx/>
                <a:latin typeface="Arial" charset="0"/>
              </a:rPr>
              <a:t>girl</a:t>
            </a:r>
            <a:r>
              <a:rPr kumimoji="0" lang="es-ES" sz="3200" b="1" i="0" u="none" strike="noStrike" kern="0" cap="none" spc="0" normalizeH="0" baseline="0" noProof="0" dirty="0">
                <a:ln>
                  <a:noFill/>
                </a:ln>
                <a:solidFill>
                  <a:schemeClr val="accent6">
                    <a:lumMod val="75000"/>
                  </a:schemeClr>
                </a:solidFill>
                <a:uLnTx/>
                <a:uFillTx/>
                <a:latin typeface="Arial" charset="0"/>
              </a:rPr>
              <a:t> </a:t>
            </a:r>
            <a:r>
              <a:rPr kumimoji="0" lang="es-ES" sz="3200" b="1" i="0" u="none" strike="noStrike" kern="0" cap="none" spc="0" normalizeH="0" baseline="0" noProof="0" dirty="0" err="1">
                <a:ln>
                  <a:noFill/>
                </a:ln>
                <a:solidFill>
                  <a:schemeClr val="accent6">
                    <a:lumMod val="75000"/>
                  </a:schemeClr>
                </a:solidFill>
                <a:uLnTx/>
                <a:uFillTx/>
                <a:latin typeface="Arial" charset="0"/>
              </a:rPr>
              <a:t>or</a:t>
            </a:r>
            <a:r>
              <a:rPr kumimoji="0" lang="es-ES" sz="3200" b="1" i="0" u="none" strike="noStrike" kern="0" cap="none" spc="0" normalizeH="0" baseline="0" noProof="0" dirty="0">
                <a:ln>
                  <a:noFill/>
                </a:ln>
                <a:solidFill>
                  <a:schemeClr val="accent6">
                    <a:lumMod val="75000"/>
                  </a:schemeClr>
                </a:solidFill>
                <a:uLnTx/>
                <a:uFillTx/>
                <a:latin typeface="Arial" charset="0"/>
              </a:rPr>
              <a:t> </a:t>
            </a:r>
            <a:r>
              <a:rPr kumimoji="0" lang="es-ES" sz="3200" b="1" i="0" u="none" strike="noStrike" kern="0" cap="none" spc="0" normalizeH="0" baseline="0" noProof="0" dirty="0" err="1">
                <a:ln>
                  <a:noFill/>
                </a:ln>
                <a:solidFill>
                  <a:schemeClr val="accent6">
                    <a:lumMod val="75000"/>
                  </a:schemeClr>
                </a:solidFill>
                <a:uLnTx/>
                <a:uFillTx/>
                <a:latin typeface="Arial" charset="0"/>
              </a:rPr>
              <a:t>woman</a:t>
            </a:r>
            <a:r>
              <a:rPr kumimoji="0" lang="es-ES" sz="3200" b="1" i="0" u="none" strike="noStrike" kern="0" cap="none" spc="0" normalizeH="0" baseline="0" noProof="0" dirty="0">
                <a:ln>
                  <a:noFill/>
                </a:ln>
                <a:solidFill>
                  <a:schemeClr val="accent6">
                    <a:lumMod val="75000"/>
                  </a:schemeClr>
                </a:solidFill>
                <a:uLnTx/>
                <a:uFillTx/>
                <a:latin typeface="Arial" charset="0"/>
              </a:rPr>
              <a:t> </a:t>
            </a:r>
            <a:r>
              <a:rPr kumimoji="0" lang="es-ES" sz="3200" b="1" i="0" u="none" strike="noStrike" kern="0" cap="none" spc="0" normalizeH="0" baseline="0" noProof="0" dirty="0" err="1">
                <a:ln>
                  <a:noFill/>
                </a:ln>
                <a:solidFill>
                  <a:srgbClr val="002060"/>
                </a:solidFill>
                <a:effectLst/>
                <a:uLnTx/>
                <a:uFillTx/>
                <a:latin typeface="Arial" charset="0"/>
              </a:rPr>
              <a:t>gets</a:t>
            </a:r>
            <a:r>
              <a:rPr kumimoji="0" lang="es-ES" sz="3200" b="1" i="0" u="none" strike="noStrike" kern="0" cap="none" spc="0" normalizeH="0" baseline="0" noProof="0" dirty="0">
                <a:ln>
                  <a:noFill/>
                </a:ln>
                <a:solidFill>
                  <a:srgbClr val="002060"/>
                </a:solidFill>
                <a:effectLst/>
                <a:uLnTx/>
                <a:uFillTx/>
                <a:latin typeface="Arial" charset="0"/>
              </a:rPr>
              <a:t> </a:t>
            </a:r>
            <a:r>
              <a:rPr kumimoji="0" lang="es-ES" sz="3200" b="1" i="0" u="none" strike="noStrike" kern="0" cap="none" spc="0" normalizeH="0" baseline="0" noProof="0" dirty="0" err="1">
                <a:ln>
                  <a:noFill/>
                </a:ln>
                <a:solidFill>
                  <a:srgbClr val="002060"/>
                </a:solidFill>
                <a:effectLst/>
                <a:uLnTx/>
                <a:uFillTx/>
                <a:latin typeface="Arial" charset="0"/>
              </a:rPr>
              <a:t>an</a:t>
            </a:r>
            <a:r>
              <a:rPr kumimoji="0" lang="es-ES" sz="3200" b="1" i="0" u="none" strike="noStrike" kern="0" cap="none" spc="0" normalizeH="0" baseline="0" noProof="0" dirty="0">
                <a:ln>
                  <a:noFill/>
                </a:ln>
                <a:solidFill>
                  <a:srgbClr val="002060"/>
                </a:solidFill>
                <a:effectLst/>
                <a:uLnTx/>
                <a:uFillTx/>
                <a:latin typeface="Arial" charset="0"/>
              </a:rPr>
              <a:t> </a:t>
            </a:r>
            <a:r>
              <a:rPr kumimoji="0" lang="es-ES" sz="3200" b="1" i="0" u="none" strike="noStrike" kern="0" cap="none" spc="0" normalizeH="0" baseline="0" noProof="0" dirty="0" smtClean="0">
                <a:ln>
                  <a:noFill/>
                </a:ln>
                <a:solidFill>
                  <a:srgbClr val="002060"/>
                </a:solidFill>
                <a:effectLst/>
                <a:uLnTx/>
                <a:uFillTx/>
                <a:latin typeface="Arial" charset="0"/>
              </a:rPr>
              <a:t>STI, </a:t>
            </a:r>
            <a:r>
              <a:rPr kumimoji="0" lang="es-ES" sz="3200" b="1" i="0" u="none" strike="noStrike" kern="0" cap="none" spc="0" normalizeH="0" baseline="0" noProof="0" dirty="0">
                <a:ln>
                  <a:noFill/>
                </a:ln>
                <a:solidFill>
                  <a:srgbClr val="002060"/>
                </a:solidFill>
                <a:effectLst/>
                <a:uLnTx/>
                <a:uFillTx/>
                <a:latin typeface="Arial" charset="0"/>
              </a:rPr>
              <a:t>and </a:t>
            </a:r>
            <a:r>
              <a:rPr kumimoji="0" lang="es-ES" sz="3200" b="1" i="0" u="none" strike="noStrike" kern="0" cap="none" spc="0" normalizeH="0" baseline="0" noProof="0" dirty="0" err="1">
                <a:ln>
                  <a:noFill/>
                </a:ln>
                <a:solidFill>
                  <a:srgbClr val="002060"/>
                </a:solidFill>
                <a:effectLst/>
                <a:uLnTx/>
                <a:uFillTx/>
                <a:latin typeface="Arial" charset="0"/>
              </a:rPr>
              <a:t>is</a:t>
            </a:r>
            <a:r>
              <a:rPr kumimoji="0" lang="es-ES" sz="3200" b="1" i="0" u="none" strike="noStrike" kern="0" cap="none" spc="0" normalizeH="0" baseline="0" noProof="0" dirty="0">
                <a:ln>
                  <a:noFill/>
                </a:ln>
                <a:solidFill>
                  <a:srgbClr val="002060"/>
                </a:solidFill>
                <a:effectLst/>
                <a:uLnTx/>
                <a:uFillTx/>
                <a:latin typeface="Arial" charset="0"/>
              </a:rPr>
              <a:t> </a:t>
            </a:r>
            <a:r>
              <a:rPr kumimoji="0" lang="es-ES" sz="3200" b="1" i="0" u="none" strike="noStrike" kern="0" cap="none" spc="0" normalizeH="0" baseline="0" noProof="0" dirty="0" err="1">
                <a:ln>
                  <a:noFill/>
                </a:ln>
                <a:solidFill>
                  <a:srgbClr val="002060"/>
                </a:solidFill>
                <a:effectLst/>
                <a:uLnTx/>
                <a:uFillTx/>
                <a:latin typeface="Arial" charset="0"/>
              </a:rPr>
              <a:t>untreated</a:t>
            </a:r>
            <a:r>
              <a:rPr kumimoji="0" lang="es-ES" sz="3200" b="1" i="0" u="none" strike="noStrike" kern="0" cap="none" spc="0" normalizeH="0" baseline="0" noProof="0" dirty="0">
                <a:ln>
                  <a:noFill/>
                </a:ln>
                <a:solidFill>
                  <a:srgbClr val="002060"/>
                </a:solidFill>
                <a:effectLst/>
                <a:uLnTx/>
                <a:uFillTx/>
                <a:latin typeface="Arial" charset="0"/>
              </a:rPr>
              <a:t> </a:t>
            </a:r>
            <a:r>
              <a:rPr kumimoji="0" lang="es-ES" sz="3200" b="1" i="0" u="none" strike="noStrike" kern="0" cap="none" spc="0" normalizeH="0" baseline="0" noProof="0" dirty="0" err="1">
                <a:ln>
                  <a:noFill/>
                </a:ln>
                <a:solidFill>
                  <a:srgbClr val="002060"/>
                </a:solidFill>
                <a:effectLst/>
                <a:uLnTx/>
                <a:uFillTx/>
                <a:latin typeface="Arial" charset="0"/>
              </a:rPr>
              <a:t>or</a:t>
            </a:r>
            <a:r>
              <a:rPr kumimoji="0" lang="es-ES" sz="3200" b="1" i="0" u="none" strike="noStrike" kern="0" cap="none" spc="0" normalizeH="0" baseline="0" noProof="0" dirty="0">
                <a:ln>
                  <a:noFill/>
                </a:ln>
                <a:solidFill>
                  <a:srgbClr val="002060"/>
                </a:solidFill>
                <a:effectLst/>
                <a:uLnTx/>
                <a:uFillTx/>
                <a:latin typeface="Arial" charset="0"/>
              </a:rPr>
              <a:t> </a:t>
            </a:r>
            <a:r>
              <a:rPr kumimoji="0" lang="es-ES" sz="3200" b="1" i="0" u="none" strike="noStrike" kern="0" cap="none" spc="0" normalizeH="0" baseline="0" noProof="0" dirty="0" err="1">
                <a:ln>
                  <a:noFill/>
                </a:ln>
                <a:solidFill>
                  <a:srgbClr val="002060"/>
                </a:solidFill>
                <a:effectLst/>
                <a:uLnTx/>
                <a:uFillTx/>
                <a:latin typeface="Arial" charset="0"/>
              </a:rPr>
              <a:t>undertreated</a:t>
            </a:r>
            <a:r>
              <a:rPr kumimoji="0" lang="es-ES" sz="3200" b="1" i="0" u="none" strike="noStrike" kern="0" cap="none" spc="0" normalizeH="0" baseline="0" noProof="0" dirty="0">
                <a:ln>
                  <a:noFill/>
                </a:ln>
                <a:solidFill>
                  <a:srgbClr val="002060"/>
                </a:solidFill>
                <a:effectLst/>
                <a:uLnTx/>
                <a:uFillTx/>
                <a:latin typeface="Arial" charset="0"/>
              </a:rPr>
              <a:t> </a:t>
            </a:r>
            <a:r>
              <a:rPr kumimoji="0" lang="es-ES" sz="3200" b="1" i="0" u="none" strike="noStrike" kern="0" cap="none" spc="0" normalizeH="0" baseline="0" noProof="0" dirty="0" err="1">
                <a:ln>
                  <a:noFill/>
                </a:ln>
                <a:solidFill>
                  <a:srgbClr val="002060"/>
                </a:solidFill>
                <a:effectLst/>
                <a:uLnTx/>
                <a:uFillTx/>
                <a:latin typeface="Arial" charset="0"/>
              </a:rPr>
              <a:t>she</a:t>
            </a:r>
            <a:r>
              <a:rPr kumimoji="0" lang="es-ES" sz="3200" b="1" i="0" u="none" strike="noStrike" kern="0" cap="none" spc="0" normalizeH="0" baseline="0" noProof="0" dirty="0">
                <a:ln>
                  <a:noFill/>
                </a:ln>
                <a:solidFill>
                  <a:srgbClr val="002060"/>
                </a:solidFill>
                <a:effectLst/>
                <a:uLnTx/>
                <a:uFillTx/>
                <a:latin typeface="Arial" charset="0"/>
              </a:rPr>
              <a:t> </a:t>
            </a:r>
            <a:r>
              <a:rPr kumimoji="0" lang="es-ES" sz="3200" b="1" i="0" u="none" strike="noStrike" kern="0" cap="none" spc="0" normalizeH="0" baseline="0" noProof="0" dirty="0" err="1">
                <a:ln>
                  <a:noFill/>
                </a:ln>
                <a:solidFill>
                  <a:srgbClr val="002060"/>
                </a:solidFill>
                <a:effectLst/>
                <a:uLnTx/>
                <a:uFillTx/>
                <a:latin typeface="Arial" charset="0"/>
              </a:rPr>
              <a:t>could</a:t>
            </a:r>
            <a:r>
              <a:rPr kumimoji="0" lang="es-ES" sz="3200" b="1" i="0" u="none" strike="noStrike" kern="0" cap="none" spc="0" normalizeH="0" baseline="0" noProof="0" dirty="0">
                <a:ln>
                  <a:noFill/>
                </a:ln>
                <a:solidFill>
                  <a:srgbClr val="002060"/>
                </a:solidFill>
                <a:effectLst/>
                <a:uLnTx/>
                <a:uFillTx/>
                <a:latin typeface="Arial" charset="0"/>
              </a:rPr>
              <a:t> </a:t>
            </a:r>
            <a:r>
              <a:rPr kumimoji="0" lang="es-ES" sz="3200" b="1" i="0" u="none" strike="noStrike" kern="0" cap="none" spc="0" normalizeH="0" baseline="0" noProof="0" dirty="0" err="1">
                <a:ln>
                  <a:noFill/>
                </a:ln>
                <a:solidFill>
                  <a:srgbClr val="002060"/>
                </a:solidFill>
                <a:effectLst/>
                <a:uLnTx/>
                <a:uFillTx/>
                <a:latin typeface="Arial" charset="0"/>
              </a:rPr>
              <a:t>end</a:t>
            </a:r>
            <a:r>
              <a:rPr kumimoji="0" lang="es-ES" sz="3200" b="1" i="0" u="none" strike="noStrike" kern="0" cap="none" spc="0" normalizeH="0" baseline="0" noProof="0" dirty="0">
                <a:ln>
                  <a:noFill/>
                </a:ln>
                <a:solidFill>
                  <a:srgbClr val="002060"/>
                </a:solidFill>
                <a:effectLst/>
                <a:uLnTx/>
                <a:uFillTx/>
                <a:latin typeface="Arial" charset="0"/>
              </a:rPr>
              <a:t> up </a:t>
            </a:r>
            <a:r>
              <a:rPr kumimoji="0" lang="es-ES" sz="3200" b="1" i="0" u="none" strike="noStrike" kern="0" cap="none" spc="0" normalizeH="0" baseline="0" noProof="0" dirty="0" err="1">
                <a:ln>
                  <a:noFill/>
                </a:ln>
                <a:solidFill>
                  <a:srgbClr val="002060"/>
                </a:solidFill>
                <a:effectLst/>
                <a:uLnTx/>
                <a:uFillTx/>
                <a:latin typeface="Arial" charset="0"/>
              </a:rPr>
              <a:t>with</a:t>
            </a:r>
            <a:r>
              <a:rPr kumimoji="0" lang="es-ES" sz="3200" b="1" i="0" u="none" strike="noStrike" kern="0" cap="none" spc="0" normalizeH="0" baseline="0" noProof="0" dirty="0">
                <a:ln>
                  <a:noFill/>
                </a:ln>
                <a:solidFill>
                  <a:srgbClr val="002060"/>
                </a:solidFill>
                <a:effectLst/>
                <a:uLnTx/>
                <a:uFillTx/>
              </a:rPr>
              <a:t>:</a:t>
            </a:r>
            <a:endParaRPr kumimoji="0" lang="es-ES" sz="3200" b="0" i="0" u="none" strike="noStrike" kern="0" cap="none" spc="0" normalizeH="0" baseline="0" noProof="0" dirty="0">
              <a:ln>
                <a:noFill/>
              </a:ln>
              <a:solidFill>
                <a:srgbClr val="002060"/>
              </a:solidFill>
              <a:effectLst/>
              <a:uLnTx/>
              <a:uFillTx/>
              <a:latin typeface="Kristen ITC" pitchFamily="66" charset="0"/>
            </a:endParaRPr>
          </a:p>
          <a:p>
            <a:pPr marL="0" marR="0" lvl="0" indent="0" defTabSz="914400" eaLnBrk="1" fontAlgn="auto" latinLnBrk="0" hangingPunct="1">
              <a:lnSpc>
                <a:spcPct val="100000"/>
              </a:lnSpc>
              <a:spcBef>
                <a:spcPct val="40000"/>
              </a:spcBef>
              <a:spcAft>
                <a:spcPts val="0"/>
              </a:spcAft>
              <a:buClrTx/>
              <a:buSzTx/>
              <a:buFontTx/>
              <a:buNone/>
              <a:tabLst/>
              <a:defRPr/>
            </a:pPr>
            <a:r>
              <a:rPr kumimoji="0" lang="es-ES" sz="3200" b="0" i="0" u="none" strike="noStrike" kern="0" cap="none" spc="0" normalizeH="0" baseline="0" noProof="0" dirty="0">
                <a:ln>
                  <a:noFill/>
                </a:ln>
                <a:solidFill>
                  <a:srgbClr val="00FF00"/>
                </a:solidFill>
                <a:effectLst/>
                <a:uLnTx/>
                <a:uFillTx/>
                <a:latin typeface="Kristen ITC" pitchFamily="66" charset="0"/>
              </a:rPr>
              <a:t>		</a:t>
            </a:r>
            <a:r>
              <a:rPr kumimoji="0" lang="es-ES" sz="3200" b="0" i="0" u="none" strike="noStrike" kern="0" cap="none" spc="0" normalizeH="0" baseline="0" noProof="0" dirty="0" smtClean="0">
                <a:ln>
                  <a:noFill/>
                </a:ln>
                <a:solidFill>
                  <a:srgbClr val="00FF00"/>
                </a:solidFill>
                <a:effectLst/>
                <a:uLnTx/>
                <a:uFillTx/>
                <a:latin typeface="Kristen ITC" pitchFamily="66" charset="0"/>
              </a:rPr>
              <a:t>   </a:t>
            </a:r>
            <a:r>
              <a:rPr lang="en-US" sz="3200" b="1" i="1" kern="0" dirty="0" smtClean="0">
                <a:solidFill>
                  <a:srgbClr val="00B050"/>
                </a:solidFill>
              </a:rPr>
              <a:t>- </a:t>
            </a:r>
            <a:r>
              <a:rPr kumimoji="0" lang="es-ES" sz="2800" b="1" i="0" u="none" strike="noStrike" kern="0" cap="none" spc="0" normalizeH="0" baseline="0" noProof="0" dirty="0" err="1" smtClean="0">
                <a:ln>
                  <a:noFill/>
                </a:ln>
                <a:solidFill>
                  <a:srgbClr val="00B050"/>
                </a:solidFill>
                <a:effectLst/>
                <a:uLnTx/>
                <a:uFillTx/>
                <a:latin typeface="Arial" charset="0"/>
              </a:rPr>
              <a:t>Pelvic</a:t>
            </a:r>
            <a:r>
              <a:rPr kumimoji="0" lang="es-ES" sz="2800" b="1" i="0" u="none" strike="noStrike" kern="0" cap="none" spc="0" normalizeH="0" baseline="0" noProof="0" dirty="0" smtClean="0">
                <a:ln>
                  <a:noFill/>
                </a:ln>
                <a:solidFill>
                  <a:srgbClr val="00B050"/>
                </a:solidFill>
                <a:effectLst/>
                <a:uLnTx/>
                <a:uFillTx/>
                <a:latin typeface="Arial" charset="0"/>
              </a:rPr>
              <a:t> </a:t>
            </a:r>
            <a:r>
              <a:rPr kumimoji="0" lang="es-ES" sz="2800" b="1" i="0" u="none" strike="noStrike" kern="0" cap="none" spc="0" normalizeH="0" baseline="0" noProof="0" dirty="0" err="1">
                <a:ln>
                  <a:noFill/>
                </a:ln>
                <a:solidFill>
                  <a:srgbClr val="00B050"/>
                </a:solidFill>
                <a:effectLst/>
                <a:uLnTx/>
                <a:uFillTx/>
                <a:latin typeface="Arial" charset="0"/>
              </a:rPr>
              <a:t>Inflammatory</a:t>
            </a:r>
            <a:r>
              <a:rPr kumimoji="0" lang="es-ES" sz="2800" b="1" i="0" u="none" strike="noStrike" kern="0" cap="none" spc="0" normalizeH="0" baseline="0" noProof="0" dirty="0">
                <a:ln>
                  <a:noFill/>
                </a:ln>
                <a:solidFill>
                  <a:srgbClr val="00B050"/>
                </a:solidFill>
                <a:effectLst/>
                <a:uLnTx/>
                <a:uFillTx/>
                <a:latin typeface="Arial" charset="0"/>
              </a:rPr>
              <a:t> </a:t>
            </a:r>
            <a:r>
              <a:rPr kumimoji="0" lang="es-ES" sz="2800" b="1" i="0" u="none" strike="noStrike" kern="0" cap="none" spc="0" normalizeH="0" baseline="0" noProof="0" dirty="0" err="1">
                <a:ln>
                  <a:noFill/>
                </a:ln>
                <a:solidFill>
                  <a:srgbClr val="00B050"/>
                </a:solidFill>
                <a:effectLst/>
                <a:uLnTx/>
                <a:uFillTx/>
                <a:latin typeface="Arial" charset="0"/>
              </a:rPr>
              <a:t>Disease</a:t>
            </a:r>
            <a:r>
              <a:rPr kumimoji="0" lang="es-ES" sz="2800" b="1" i="0" u="none" strike="noStrike" kern="0" cap="none" spc="0" normalizeH="0" baseline="0" noProof="0" dirty="0">
                <a:ln>
                  <a:noFill/>
                </a:ln>
                <a:solidFill>
                  <a:srgbClr val="00B050"/>
                </a:solidFill>
                <a:effectLst/>
                <a:uLnTx/>
                <a:uFillTx/>
                <a:latin typeface="Arial" charset="0"/>
              </a:rPr>
              <a:t> (PID)</a:t>
            </a:r>
          </a:p>
          <a:p>
            <a:pPr marL="0" marR="0" lvl="0" indent="0" defTabSz="914400" eaLnBrk="1" fontAlgn="auto" latinLnBrk="0" hangingPunct="1">
              <a:lnSpc>
                <a:spcPct val="100000"/>
              </a:lnSpc>
              <a:spcBef>
                <a:spcPct val="40000"/>
              </a:spcBef>
              <a:spcAft>
                <a:spcPts val="0"/>
              </a:spcAft>
              <a:buClrTx/>
              <a:buSzTx/>
              <a:buFontTx/>
              <a:buNone/>
              <a:tabLst/>
              <a:defRPr/>
            </a:pPr>
            <a:r>
              <a:rPr kumimoji="0" lang="es-ES" sz="2800" b="1" i="1" u="none" strike="noStrike" kern="0" cap="none" spc="0" normalizeH="0" baseline="0" noProof="0" dirty="0">
                <a:ln>
                  <a:noFill/>
                </a:ln>
                <a:solidFill>
                  <a:srgbClr val="00B050"/>
                </a:solidFill>
                <a:effectLst/>
                <a:uLnTx/>
                <a:uFillTx/>
                <a:latin typeface="Arial" charset="0"/>
              </a:rPr>
              <a:t>		</a:t>
            </a:r>
            <a:r>
              <a:rPr kumimoji="0" lang="es-ES" sz="2800" b="1" i="1" u="none" strike="noStrike" kern="0" cap="none" spc="0" normalizeH="0" baseline="0" noProof="0" dirty="0" smtClean="0">
                <a:ln>
                  <a:noFill/>
                </a:ln>
                <a:solidFill>
                  <a:srgbClr val="00B050"/>
                </a:solidFill>
                <a:effectLst/>
                <a:uLnTx/>
                <a:uFillTx/>
                <a:latin typeface="Arial" charset="0"/>
              </a:rPr>
              <a:t>    - </a:t>
            </a:r>
            <a:r>
              <a:rPr kumimoji="0" lang="es-ES" sz="2800" b="1" i="0" u="none" strike="noStrike" kern="0" cap="none" spc="0" normalizeH="0" baseline="0" noProof="0" dirty="0">
                <a:ln>
                  <a:noFill/>
                </a:ln>
                <a:solidFill>
                  <a:srgbClr val="00B050"/>
                </a:solidFill>
                <a:effectLst/>
                <a:uLnTx/>
                <a:uFillTx/>
                <a:latin typeface="Arial" charset="0"/>
              </a:rPr>
              <a:t>Cervical </a:t>
            </a:r>
            <a:r>
              <a:rPr kumimoji="0" lang="es-ES" sz="2800" b="1" i="0" u="none" strike="noStrike" kern="0" cap="none" spc="0" normalizeH="0" baseline="0" noProof="0" dirty="0" err="1">
                <a:ln>
                  <a:noFill/>
                </a:ln>
                <a:solidFill>
                  <a:srgbClr val="00B050"/>
                </a:solidFill>
                <a:effectLst/>
                <a:uLnTx/>
                <a:uFillTx/>
                <a:latin typeface="Arial" charset="0"/>
              </a:rPr>
              <a:t>cancer</a:t>
            </a:r>
            <a:r>
              <a:rPr kumimoji="0" lang="es-ES" sz="2800" b="1" i="1" u="none" strike="noStrike" kern="0" cap="none" spc="0" normalizeH="0" baseline="0" noProof="0" dirty="0">
                <a:ln>
                  <a:noFill/>
                </a:ln>
                <a:solidFill>
                  <a:srgbClr val="00B050"/>
                </a:solidFill>
                <a:effectLst/>
                <a:uLnTx/>
                <a:uFillTx/>
                <a:latin typeface="Arial" charset="0"/>
              </a:rPr>
              <a:t> </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1" i="1" u="none" strike="noStrike" kern="0" cap="none" spc="0" normalizeH="0" baseline="0" noProof="0" dirty="0">
                <a:ln>
                  <a:noFill/>
                </a:ln>
                <a:solidFill>
                  <a:srgbClr val="00B050"/>
                </a:solidFill>
                <a:effectLst/>
                <a:uLnTx/>
                <a:uFillTx/>
                <a:latin typeface="Arial" charset="0"/>
              </a:rPr>
              <a:t>		</a:t>
            </a:r>
            <a:r>
              <a:rPr kumimoji="0" lang="en-US" sz="2800" b="1" i="1" u="none" strike="noStrike" kern="0" cap="none" spc="0" normalizeH="0" baseline="0" noProof="0" dirty="0" smtClean="0">
                <a:ln>
                  <a:noFill/>
                </a:ln>
                <a:solidFill>
                  <a:srgbClr val="00B050"/>
                </a:solidFill>
                <a:effectLst/>
                <a:uLnTx/>
                <a:uFillTx/>
                <a:latin typeface="Arial" charset="0"/>
              </a:rPr>
              <a:t>    - </a:t>
            </a:r>
            <a:r>
              <a:rPr kumimoji="0" lang="en-US" sz="2800" b="1" i="0" u="none" strike="noStrike" kern="0" cap="none" spc="0" normalizeH="0" baseline="0" noProof="0" dirty="0">
                <a:ln>
                  <a:noFill/>
                </a:ln>
                <a:solidFill>
                  <a:srgbClr val="00B050"/>
                </a:solidFill>
                <a:effectLst/>
                <a:uLnTx/>
                <a:uFillTx/>
                <a:latin typeface="Arial" charset="0"/>
              </a:rPr>
              <a:t>Infertility (inability to have babies)</a:t>
            </a:r>
          </a:p>
        </p:txBody>
      </p:sp>
      <p:pic>
        <p:nvPicPr>
          <p:cNvPr id="6" name="Picture 16" descr="Lorelyn Medina  dreamstimeweb_281694 resiz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971800"/>
            <a:ext cx="209511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59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10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3500"/>
                            </p:stCondLst>
                            <p:childTnLst>
                              <p:par>
                                <p:cTn id="17" presetID="10" presetClass="entr" presetSubtype="0" fill="hold" grpId="0" nodeType="afterEffect">
                                  <p:stCondLst>
                                    <p:cond delay="10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048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4000" b="1" dirty="0">
                <a:solidFill>
                  <a:srgbClr val="002060"/>
                </a:solidFill>
                <a:effectLst>
                  <a:outerShdw blurRad="38100" dist="38100" dir="2700000" algn="tl">
                    <a:srgbClr val="000000">
                      <a:alpha val="43137"/>
                    </a:srgbClr>
                  </a:outerShdw>
                </a:effectLst>
                <a:latin typeface="Candara" panose="020E0502030303020204" pitchFamily="34" charset="0"/>
                <a:cs typeface="Times New Roman" pitchFamily="18" charset="0"/>
              </a:rPr>
              <a:t>Medical Complications of Untreated </a:t>
            </a:r>
            <a:r>
              <a:rPr lang="en-US" sz="4000" b="1" dirty="0" smtClean="0">
                <a:solidFill>
                  <a:srgbClr val="002060"/>
                </a:solidFill>
                <a:effectLst>
                  <a:outerShdw blurRad="38100" dist="38100" dir="2700000" algn="tl">
                    <a:srgbClr val="000000">
                      <a:alpha val="43137"/>
                    </a:srgbClr>
                  </a:outerShdw>
                </a:effectLst>
                <a:latin typeface="Candara" panose="020E0502030303020204" pitchFamily="34" charset="0"/>
                <a:cs typeface="Times New Roman" pitchFamily="18" charset="0"/>
              </a:rPr>
              <a:t>STIs</a:t>
            </a:r>
            <a:r>
              <a:rPr lang="es-ES" sz="4400" b="1" dirty="0" smtClean="0">
                <a:solidFill>
                  <a:srgbClr val="002060"/>
                </a:solidFill>
                <a:effectLst>
                  <a:outerShdw blurRad="38100" dist="38100" dir="2700000" algn="tl">
                    <a:srgbClr val="000000">
                      <a:alpha val="43137"/>
                    </a:srgbClr>
                  </a:outerShdw>
                </a:effectLst>
                <a:latin typeface="Candara" panose="020E0502030303020204" pitchFamily="34" charset="0"/>
              </a:rPr>
              <a:t> </a:t>
            </a:r>
            <a:endParaRPr lang="en-US" sz="4400" dirty="0">
              <a:solidFill>
                <a:srgbClr val="002060"/>
              </a:solidFill>
              <a:effectLst>
                <a:outerShdw blurRad="38100" dist="38100" dir="2700000" algn="tl">
                  <a:srgbClr val="000000">
                    <a:alpha val="43137"/>
                  </a:srgbClr>
                </a:outerShdw>
              </a:effectLst>
              <a:latin typeface="Candara" panose="020E0502030303020204" pitchFamily="34" charset="0"/>
            </a:endParaRPr>
          </a:p>
        </p:txBody>
      </p:sp>
      <p:sp>
        <p:nvSpPr>
          <p:cNvPr id="6" name="Rectangle 3"/>
          <p:cNvSpPr>
            <a:spLocks noChangeArrowheads="1"/>
          </p:cNvSpPr>
          <p:nvPr/>
        </p:nvSpPr>
        <p:spPr bwMode="auto">
          <a:xfrm>
            <a:off x="381000" y="1295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marR="0" lvl="0" indent="-12700" defTabSz="914400" eaLnBrk="1" fontAlgn="auto" latinLnBrk="0" hangingPunct="1">
              <a:lnSpc>
                <a:spcPct val="90000"/>
              </a:lnSpc>
              <a:spcBef>
                <a:spcPct val="20000"/>
              </a:spcBef>
              <a:spcAft>
                <a:spcPts val="0"/>
              </a:spcAft>
              <a:buClrTx/>
              <a:buSzTx/>
              <a:buFontTx/>
              <a:buNone/>
              <a:tabLst/>
              <a:defRPr/>
            </a:pPr>
            <a:r>
              <a:rPr kumimoji="0" lang="es-ES" sz="3200" b="1" i="0" u="none" strike="noStrike" kern="0" cap="none" spc="0" normalizeH="0" baseline="0" noProof="0" dirty="0" smtClean="0">
                <a:ln>
                  <a:noFill/>
                </a:ln>
                <a:solidFill>
                  <a:srgbClr val="002060"/>
                </a:solidFill>
                <a:effectLst/>
                <a:uLnTx/>
                <a:uFillTx/>
              </a:rPr>
              <a:t>	</a:t>
            </a:r>
            <a:r>
              <a:rPr kumimoji="0" lang="es-ES" sz="3200" b="1" i="0" u="none" strike="noStrike" kern="0" cap="none" spc="0" normalizeH="0" baseline="0" noProof="0" dirty="0" err="1" smtClean="0">
                <a:ln>
                  <a:noFill/>
                </a:ln>
                <a:solidFill>
                  <a:srgbClr val="002060"/>
                </a:solidFill>
                <a:effectLst/>
                <a:uLnTx/>
                <a:uFillTx/>
              </a:rPr>
              <a:t>If</a:t>
            </a:r>
            <a:r>
              <a:rPr kumimoji="0" lang="es-ES" sz="3200" b="1" i="0" u="none" strike="noStrike" kern="0" cap="none" spc="0" normalizeH="0" baseline="0" noProof="0" dirty="0" smtClean="0">
                <a:ln>
                  <a:noFill/>
                </a:ln>
                <a:solidFill>
                  <a:srgbClr val="002060"/>
                </a:solidFill>
                <a:effectLst/>
                <a:uLnTx/>
                <a:uFillTx/>
              </a:rPr>
              <a:t> a </a:t>
            </a:r>
            <a:r>
              <a:rPr kumimoji="0" lang="es-ES" sz="3200" b="1" i="0" u="none" strike="noStrike" kern="0" cap="none" spc="0" normalizeH="0" baseline="0" noProof="0" dirty="0" err="1" smtClean="0">
                <a:ln>
                  <a:noFill/>
                </a:ln>
                <a:solidFill>
                  <a:srgbClr val="FF6600"/>
                </a:solidFill>
                <a:effectLst/>
                <a:uLnTx/>
                <a:uFillTx/>
              </a:rPr>
              <a:t>pregnant</a:t>
            </a:r>
            <a:r>
              <a:rPr kumimoji="0" lang="es-ES" sz="3200" b="1" i="0" u="none" strike="noStrike" kern="0" cap="none" spc="0" normalizeH="0" baseline="0" noProof="0" dirty="0" smtClean="0">
                <a:ln>
                  <a:noFill/>
                </a:ln>
                <a:solidFill>
                  <a:srgbClr val="FF6600"/>
                </a:solidFill>
                <a:effectLst/>
                <a:uLnTx/>
                <a:uFillTx/>
              </a:rPr>
              <a:t> </a:t>
            </a:r>
            <a:r>
              <a:rPr kumimoji="0" lang="es-ES" sz="3200" b="1" i="0" u="none" strike="noStrike" kern="0" cap="none" spc="0" normalizeH="0" baseline="0" noProof="0" dirty="0" err="1" smtClean="0">
                <a:ln>
                  <a:noFill/>
                </a:ln>
                <a:solidFill>
                  <a:srgbClr val="FF6600"/>
                </a:solidFill>
                <a:effectLst/>
                <a:uLnTx/>
                <a:uFillTx/>
              </a:rPr>
              <a:t>woman</a:t>
            </a:r>
            <a:r>
              <a:rPr kumimoji="0" lang="es-ES" sz="3200" b="1" i="0" u="none" strike="noStrike" kern="0" cap="none" spc="0" normalizeH="0" baseline="0" noProof="0" dirty="0" smtClean="0">
                <a:ln>
                  <a:noFill/>
                </a:ln>
                <a:solidFill>
                  <a:srgbClr val="CCCCFF"/>
                </a:solidFill>
                <a:effectLst/>
                <a:uLnTx/>
                <a:uFillTx/>
              </a:rPr>
              <a:t> </a:t>
            </a:r>
            <a:r>
              <a:rPr kumimoji="0" lang="es-ES" sz="3200" b="1" i="0" u="none" strike="noStrike" kern="0" cap="none" spc="0" normalizeH="0" baseline="0" noProof="0" dirty="0" smtClean="0">
                <a:ln>
                  <a:noFill/>
                </a:ln>
                <a:solidFill>
                  <a:srgbClr val="002060"/>
                </a:solidFill>
                <a:effectLst/>
                <a:uLnTx/>
                <a:uFillTx/>
              </a:rPr>
              <a:t>has </a:t>
            </a:r>
            <a:r>
              <a:rPr kumimoji="0" lang="es-ES" sz="3200" b="1" i="0" u="none" strike="noStrike" kern="0" cap="none" spc="0" normalizeH="0" baseline="0" noProof="0" dirty="0" err="1" smtClean="0">
                <a:ln>
                  <a:noFill/>
                </a:ln>
                <a:solidFill>
                  <a:srgbClr val="002060"/>
                </a:solidFill>
                <a:effectLst/>
                <a:uLnTx/>
                <a:uFillTx/>
              </a:rPr>
              <a:t>an</a:t>
            </a:r>
            <a:r>
              <a:rPr kumimoji="0" lang="es-ES" sz="3200" b="1" i="0" u="none" strike="noStrike" kern="0" cap="none" spc="0" normalizeH="0" baseline="0" noProof="0" dirty="0" smtClean="0">
                <a:ln>
                  <a:noFill/>
                </a:ln>
                <a:solidFill>
                  <a:srgbClr val="002060"/>
                </a:solidFill>
                <a:effectLst/>
                <a:uLnTx/>
                <a:uFillTx/>
              </a:rPr>
              <a:t> STI, </a:t>
            </a:r>
            <a:r>
              <a:rPr kumimoji="0" lang="es-ES" sz="3200" b="1" i="0" u="none" strike="noStrike" kern="0" cap="none" spc="0" normalizeH="0" baseline="0" noProof="0" dirty="0" err="1" smtClean="0">
                <a:ln>
                  <a:noFill/>
                </a:ln>
                <a:solidFill>
                  <a:srgbClr val="002060"/>
                </a:solidFill>
                <a:effectLst/>
                <a:uLnTx/>
                <a:uFillTx/>
              </a:rPr>
              <a:t>her</a:t>
            </a:r>
            <a:r>
              <a:rPr kumimoji="0" lang="es-ES" sz="3200" b="1" i="0" u="none" strike="noStrike" kern="0" cap="none" spc="0" normalizeH="0" baseline="0" noProof="0" dirty="0" smtClean="0">
                <a:ln>
                  <a:noFill/>
                </a:ln>
                <a:solidFill>
                  <a:srgbClr val="002060"/>
                </a:solidFill>
                <a:effectLst/>
                <a:uLnTx/>
                <a:uFillTx/>
              </a:rPr>
              <a:t> </a:t>
            </a:r>
            <a:r>
              <a:rPr kumimoji="0" lang="es-ES" sz="3200" b="1" i="0" u="none" strike="noStrike" kern="0" cap="none" spc="0" normalizeH="0" baseline="0" noProof="0" dirty="0" err="1" smtClean="0">
                <a:ln>
                  <a:noFill/>
                </a:ln>
                <a:solidFill>
                  <a:srgbClr val="002060"/>
                </a:solidFill>
                <a:effectLst/>
                <a:uLnTx/>
                <a:uFillTx/>
              </a:rPr>
              <a:t>baby</a:t>
            </a:r>
            <a:r>
              <a:rPr kumimoji="0" lang="es-ES" sz="3200" b="1" i="0" u="none" strike="noStrike" kern="0" cap="none" spc="0" normalizeH="0" baseline="0" noProof="0" dirty="0" smtClean="0">
                <a:ln>
                  <a:noFill/>
                </a:ln>
                <a:solidFill>
                  <a:srgbClr val="002060"/>
                </a:solidFill>
                <a:effectLst/>
                <a:uLnTx/>
                <a:uFillTx/>
              </a:rPr>
              <a:t> </a:t>
            </a:r>
            <a:r>
              <a:rPr kumimoji="0" lang="es-ES" sz="3200" b="1" i="0" u="none" strike="noStrike" kern="0" cap="none" spc="0" normalizeH="0" baseline="0" noProof="0" dirty="0" err="1" smtClean="0">
                <a:ln>
                  <a:noFill/>
                </a:ln>
                <a:solidFill>
                  <a:srgbClr val="002060"/>
                </a:solidFill>
                <a:effectLst/>
                <a:uLnTx/>
                <a:uFillTx/>
              </a:rPr>
              <a:t>could</a:t>
            </a:r>
            <a:r>
              <a:rPr kumimoji="0" lang="es-ES" sz="3200" b="1" i="0" u="none" strike="noStrike" kern="0" cap="none" spc="0" normalizeH="0" baseline="0" noProof="0" dirty="0" smtClean="0">
                <a:ln>
                  <a:noFill/>
                </a:ln>
                <a:solidFill>
                  <a:srgbClr val="002060"/>
                </a:solidFill>
                <a:effectLst/>
                <a:uLnTx/>
                <a:uFillTx/>
              </a:rPr>
              <a:t> </a:t>
            </a:r>
            <a:r>
              <a:rPr kumimoji="0" lang="es-ES" sz="3200" b="1" i="0" u="none" strike="noStrike" kern="0" cap="none" spc="0" normalizeH="0" baseline="0" noProof="0" dirty="0" err="1" smtClean="0">
                <a:ln>
                  <a:noFill/>
                </a:ln>
                <a:solidFill>
                  <a:srgbClr val="002060"/>
                </a:solidFill>
                <a:effectLst/>
                <a:uLnTx/>
                <a:uFillTx/>
              </a:rPr>
              <a:t>end</a:t>
            </a:r>
            <a:r>
              <a:rPr kumimoji="0" lang="es-ES" sz="3200" b="1" i="0" u="none" strike="noStrike" kern="0" cap="none" spc="0" normalizeH="0" baseline="0" noProof="0" dirty="0" smtClean="0">
                <a:ln>
                  <a:noFill/>
                </a:ln>
                <a:solidFill>
                  <a:srgbClr val="002060"/>
                </a:solidFill>
                <a:effectLst/>
                <a:uLnTx/>
                <a:uFillTx/>
              </a:rPr>
              <a:t> up </a:t>
            </a:r>
            <a:r>
              <a:rPr kumimoji="0" lang="es-ES" sz="3200" b="1" i="0" u="none" strike="noStrike" kern="0" cap="none" spc="0" normalizeH="0" baseline="0" noProof="0" dirty="0" err="1" smtClean="0">
                <a:ln>
                  <a:noFill/>
                </a:ln>
                <a:solidFill>
                  <a:srgbClr val="002060"/>
                </a:solidFill>
                <a:effectLst/>
                <a:uLnTx/>
                <a:uFillTx/>
              </a:rPr>
              <a:t>with</a:t>
            </a:r>
            <a:r>
              <a:rPr kumimoji="0" lang="es-ES" sz="3200" b="1" i="0" u="none" strike="noStrike" kern="0" cap="none" spc="0" normalizeH="0" baseline="0" noProof="0" dirty="0" smtClean="0">
                <a:ln>
                  <a:noFill/>
                </a:ln>
                <a:solidFill>
                  <a:srgbClr val="002060"/>
                </a:solidFill>
                <a:effectLst/>
                <a:uLnTx/>
                <a:uFillTx/>
              </a:rPr>
              <a:t>:</a:t>
            </a:r>
          </a:p>
        </p:txBody>
      </p:sp>
      <p:sp>
        <p:nvSpPr>
          <p:cNvPr id="7" name="Text Box 4"/>
          <p:cNvSpPr txBox="1">
            <a:spLocks noChangeArrowheads="1"/>
          </p:cNvSpPr>
          <p:nvPr/>
        </p:nvSpPr>
        <p:spPr bwMode="auto">
          <a:xfrm>
            <a:off x="2667000" y="2438400"/>
            <a:ext cx="54102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347663" marR="0" lvl="0" indent="-347663" defTabSz="914400" eaLnBrk="1" fontAlgn="auto" latinLnBrk="0" hangingPunct="1">
              <a:lnSpc>
                <a:spcPct val="100000"/>
              </a:lnSpc>
              <a:spcBef>
                <a:spcPts val="0"/>
              </a:spcBef>
              <a:spcAft>
                <a:spcPct val="45000"/>
              </a:spcAft>
              <a:buClr>
                <a:srgbClr val="CCECFF"/>
              </a:buClr>
              <a:buSzTx/>
              <a:buFontTx/>
              <a:buChar char="•"/>
              <a:tabLst/>
              <a:defRPr/>
            </a:pPr>
            <a:r>
              <a:rPr kumimoji="0" lang="es-ES" sz="2800" b="1" i="0" u="none" strike="noStrike" kern="0" cap="none" spc="0" normalizeH="0" baseline="0" noProof="0" dirty="0" err="1">
                <a:ln>
                  <a:noFill/>
                </a:ln>
                <a:solidFill>
                  <a:srgbClr val="00B050"/>
                </a:solidFill>
                <a:effectLst/>
                <a:uLnTx/>
                <a:uFillTx/>
                <a:latin typeface="Arial" charset="0"/>
              </a:rPr>
              <a:t>Infections</a:t>
            </a:r>
            <a:endParaRPr kumimoji="0" lang="es-ES" sz="2800" b="1" i="0" u="none" strike="noStrike" kern="0" cap="none" spc="0" normalizeH="0" baseline="0" noProof="0" dirty="0">
              <a:ln>
                <a:noFill/>
              </a:ln>
              <a:solidFill>
                <a:srgbClr val="00B050"/>
              </a:solidFill>
              <a:effectLst/>
              <a:uLnTx/>
              <a:uFillTx/>
              <a:latin typeface="Arial" charset="0"/>
            </a:endParaRPr>
          </a:p>
          <a:p>
            <a:pPr marL="347663" marR="0" lvl="0" indent="-347663" defTabSz="914400" eaLnBrk="1" fontAlgn="auto" latinLnBrk="0" hangingPunct="1">
              <a:lnSpc>
                <a:spcPct val="100000"/>
              </a:lnSpc>
              <a:spcBef>
                <a:spcPts val="0"/>
              </a:spcBef>
              <a:spcAft>
                <a:spcPct val="45000"/>
              </a:spcAft>
              <a:buClr>
                <a:srgbClr val="CCECFF"/>
              </a:buClr>
              <a:buSzTx/>
              <a:buFontTx/>
              <a:buChar char="•"/>
              <a:tabLst/>
              <a:defRPr/>
            </a:pPr>
            <a:r>
              <a:rPr kumimoji="0" lang="es-ES" sz="2800" b="1" i="0" u="none" strike="noStrike" kern="0" cap="none" spc="0" normalizeH="0" baseline="0" noProof="0" dirty="0" err="1">
                <a:ln>
                  <a:noFill/>
                </a:ln>
                <a:solidFill>
                  <a:srgbClr val="00B050"/>
                </a:solidFill>
                <a:effectLst/>
                <a:uLnTx/>
                <a:uFillTx/>
                <a:latin typeface="Arial" charset="0"/>
              </a:rPr>
              <a:t>Birth</a:t>
            </a:r>
            <a:r>
              <a:rPr kumimoji="0" lang="es-ES" sz="2800" b="1" i="0" u="none" strike="noStrike" kern="0" cap="none" spc="0" normalizeH="0" baseline="0" noProof="0" dirty="0">
                <a:ln>
                  <a:noFill/>
                </a:ln>
                <a:solidFill>
                  <a:srgbClr val="00B050"/>
                </a:solidFill>
                <a:effectLst/>
                <a:uLnTx/>
                <a:uFillTx/>
                <a:latin typeface="Arial" charset="0"/>
              </a:rPr>
              <a:t> </a:t>
            </a:r>
            <a:r>
              <a:rPr kumimoji="0" lang="es-ES" sz="2800" b="1" i="0" u="none" strike="noStrike" kern="0" cap="none" spc="0" normalizeH="0" baseline="0" noProof="0" dirty="0" err="1">
                <a:ln>
                  <a:noFill/>
                </a:ln>
                <a:solidFill>
                  <a:srgbClr val="00B050"/>
                </a:solidFill>
                <a:effectLst/>
                <a:uLnTx/>
                <a:uFillTx/>
                <a:latin typeface="Arial" charset="0"/>
              </a:rPr>
              <a:t>defects</a:t>
            </a:r>
            <a:r>
              <a:rPr kumimoji="0" lang="es-ES" sz="2800" b="1" i="0" u="none" strike="noStrike" kern="0" cap="none" spc="0" normalizeH="0" baseline="0" noProof="0" dirty="0">
                <a:ln>
                  <a:noFill/>
                </a:ln>
                <a:solidFill>
                  <a:srgbClr val="00B050"/>
                </a:solidFill>
                <a:effectLst/>
                <a:uLnTx/>
                <a:uFillTx/>
                <a:latin typeface="Arial" charset="0"/>
              </a:rPr>
              <a:t> </a:t>
            </a:r>
          </a:p>
          <a:p>
            <a:pPr marL="347663" marR="0" lvl="0" indent="-347663" defTabSz="914400" eaLnBrk="1" fontAlgn="auto" latinLnBrk="0" hangingPunct="1">
              <a:lnSpc>
                <a:spcPct val="100000"/>
              </a:lnSpc>
              <a:spcBef>
                <a:spcPts val="0"/>
              </a:spcBef>
              <a:spcAft>
                <a:spcPts val="0"/>
              </a:spcAft>
              <a:buClr>
                <a:srgbClr val="CCECFF"/>
              </a:buClr>
              <a:buSzTx/>
              <a:buFontTx/>
              <a:buChar char="•"/>
              <a:tabLst/>
              <a:defRPr/>
            </a:pPr>
            <a:r>
              <a:rPr kumimoji="0" lang="es-ES" sz="2800" b="1" i="0" u="none" strike="noStrike" kern="0" cap="none" spc="0" normalizeH="0" baseline="0" noProof="0" dirty="0" err="1">
                <a:ln>
                  <a:noFill/>
                </a:ln>
                <a:solidFill>
                  <a:srgbClr val="00B050"/>
                </a:solidFill>
                <a:effectLst/>
                <a:uLnTx/>
                <a:uFillTx/>
                <a:latin typeface="Arial" charset="0"/>
              </a:rPr>
              <a:t>Stillbirth</a:t>
            </a:r>
            <a:r>
              <a:rPr kumimoji="0" lang="es-ES" sz="2800" b="1" i="0" u="none" strike="noStrike" kern="0" cap="none" spc="0" normalizeH="0" baseline="0" noProof="0" dirty="0">
                <a:ln>
                  <a:noFill/>
                </a:ln>
                <a:solidFill>
                  <a:srgbClr val="00B050"/>
                </a:solidFill>
                <a:effectLst/>
                <a:uLnTx/>
                <a:uFillTx/>
                <a:latin typeface="Arial" charset="0"/>
              </a:rPr>
              <a:t> (</a:t>
            </a:r>
            <a:r>
              <a:rPr kumimoji="0" lang="es-ES" sz="2800" b="1" i="0" u="none" strike="noStrike" kern="0" cap="none" spc="0" normalizeH="0" baseline="0" noProof="0" dirty="0" err="1">
                <a:ln>
                  <a:noFill/>
                </a:ln>
                <a:solidFill>
                  <a:srgbClr val="00B050"/>
                </a:solidFill>
                <a:effectLst/>
                <a:uLnTx/>
                <a:uFillTx/>
                <a:latin typeface="Arial" charset="0"/>
              </a:rPr>
              <a:t>born</a:t>
            </a:r>
            <a:r>
              <a:rPr kumimoji="0" lang="es-ES" sz="2800" b="1" i="0" u="none" strike="noStrike" kern="0" cap="none" spc="0" normalizeH="0" baseline="0" noProof="0" dirty="0">
                <a:ln>
                  <a:noFill/>
                </a:ln>
                <a:solidFill>
                  <a:srgbClr val="00B050"/>
                </a:solidFill>
                <a:effectLst/>
                <a:uLnTx/>
                <a:uFillTx/>
                <a:latin typeface="Arial" charset="0"/>
              </a:rPr>
              <a:t> </a:t>
            </a:r>
            <a:r>
              <a:rPr kumimoji="0" lang="es-ES" sz="2800" b="1" i="0" u="none" strike="noStrike" kern="0" cap="none" spc="0" normalizeH="0" baseline="0" noProof="0" dirty="0" err="1">
                <a:ln>
                  <a:noFill/>
                </a:ln>
                <a:solidFill>
                  <a:srgbClr val="00B050"/>
                </a:solidFill>
                <a:effectLst/>
                <a:uLnTx/>
                <a:uFillTx/>
                <a:latin typeface="Arial" charset="0"/>
              </a:rPr>
              <a:t>dead</a:t>
            </a:r>
            <a:r>
              <a:rPr kumimoji="0" lang="es-ES" sz="2800" b="1" i="0" u="none" strike="noStrike" kern="0" cap="none" spc="0" normalizeH="0" baseline="0" noProof="0" dirty="0">
                <a:ln>
                  <a:noFill/>
                </a:ln>
                <a:solidFill>
                  <a:srgbClr val="00B050"/>
                </a:solidFill>
                <a:effectLst/>
                <a:uLnTx/>
                <a:uFillTx/>
                <a:latin typeface="Arial" charset="0"/>
              </a:rPr>
              <a:t>)</a:t>
            </a:r>
          </a:p>
          <a:p>
            <a:pPr marL="347663" marR="0" lvl="0" indent="-347663" defTabSz="914400" eaLnBrk="1" fontAlgn="auto" latinLnBrk="0" hangingPunct="1">
              <a:lnSpc>
                <a:spcPct val="100000"/>
              </a:lnSpc>
              <a:spcBef>
                <a:spcPts val="0"/>
              </a:spcBef>
              <a:spcAft>
                <a:spcPts val="0"/>
              </a:spcAft>
              <a:buClr>
                <a:srgbClr val="CCECFF"/>
              </a:buClr>
              <a:buSzTx/>
              <a:buFontTx/>
              <a:buNone/>
              <a:tabLst/>
              <a:defRPr/>
            </a:pPr>
            <a:endParaRPr kumimoji="0" lang="en-US" sz="2800" b="0" i="0" u="none" strike="noStrike" kern="0" cap="none" spc="0" normalizeH="0" baseline="0" noProof="0" dirty="0">
              <a:ln>
                <a:noFill/>
              </a:ln>
              <a:solidFill>
                <a:srgbClr val="00FF00"/>
              </a:solidFill>
              <a:effectLst/>
              <a:uLnTx/>
              <a:uFillTx/>
              <a:latin typeface="Arial" charset="0"/>
            </a:endParaRPr>
          </a:p>
        </p:txBody>
      </p:sp>
      <p:pic>
        <p:nvPicPr>
          <p:cNvPr id="8" name="Picture 7" descr="275146_pregnancy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514599"/>
            <a:ext cx="2198688" cy="289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aby cry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4044675"/>
            <a:ext cx="2427514" cy="182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7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15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000"/>
                                        <p:tgtEl>
                                          <p:spTgt spid="7">
                                            <p:txEl>
                                              <p:pRg st="1" end="1"/>
                                            </p:txEl>
                                          </p:spTgt>
                                        </p:tgtEl>
                                      </p:cBhvr>
                                    </p:animEffect>
                                  </p:childTnLst>
                                </p:cTn>
                              </p:par>
                            </p:childTnLst>
                          </p:cTn>
                        </p:par>
                        <p:par>
                          <p:cTn id="12" fill="hold">
                            <p:stCondLst>
                              <p:cond delay="5000"/>
                            </p:stCondLst>
                            <p:childTnLst>
                              <p:par>
                                <p:cTn id="13" presetID="10" presetClass="entr" presetSubtype="0" fill="hold" grpId="0" nodeType="afterEffect">
                                  <p:stCondLst>
                                    <p:cond delay="100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676400" y="1600200"/>
            <a:ext cx="7467600" cy="226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4000" b="1" i="0" u="none" strike="noStrike" kern="0" cap="none" spc="0" normalizeH="0" baseline="0" noProof="0" dirty="0" smtClean="0">
                <a:ln>
                  <a:noFill/>
                </a:ln>
                <a:solidFill>
                  <a:srgbClr val="00B050"/>
                </a:solidFill>
                <a:effectLst/>
                <a:uLnTx/>
                <a:uFillTx/>
                <a:latin typeface="Arial" charset="0"/>
              </a:rPr>
              <a:t>STIs </a:t>
            </a:r>
            <a:r>
              <a:rPr kumimoji="0" lang="en-US" sz="4000" b="1" i="0" u="none" strike="noStrike" kern="0" cap="none" spc="0" normalizeH="0" baseline="0" noProof="0" dirty="0">
                <a:ln>
                  <a:noFill/>
                </a:ln>
                <a:solidFill>
                  <a:srgbClr val="00B050"/>
                </a:solidFill>
                <a:effectLst/>
                <a:uLnTx/>
                <a:uFillTx/>
                <a:latin typeface="Arial" charset="0"/>
              </a:rPr>
              <a:t>increase the chances</a:t>
            </a:r>
          </a:p>
          <a:p>
            <a:pPr marL="0" marR="0" lvl="0" indent="0" algn="ctr" defTabSz="914400" eaLnBrk="1" fontAlgn="auto" latinLnBrk="0" hangingPunct="1">
              <a:lnSpc>
                <a:spcPct val="75000"/>
              </a:lnSpc>
              <a:spcBef>
                <a:spcPct val="40000"/>
              </a:spcBef>
              <a:spcAft>
                <a:spcPts val="0"/>
              </a:spcAft>
              <a:buClrTx/>
              <a:buSzTx/>
              <a:buFontTx/>
              <a:buNone/>
              <a:tabLst/>
              <a:defRPr/>
            </a:pPr>
            <a:r>
              <a:rPr kumimoji="0" lang="en-US" sz="4000" b="1" i="0" u="none" strike="noStrike" kern="0" cap="none" spc="0" normalizeH="0" baseline="0" noProof="0" dirty="0">
                <a:ln>
                  <a:noFill/>
                </a:ln>
                <a:solidFill>
                  <a:srgbClr val="00B050"/>
                </a:solidFill>
                <a:effectLst/>
                <a:uLnTx/>
                <a:uFillTx/>
                <a:latin typeface="Arial" charset="0"/>
              </a:rPr>
              <a:t>for</a:t>
            </a:r>
            <a:r>
              <a:rPr kumimoji="0" lang="en-US" sz="4000" b="0" i="0" u="none" strike="noStrike" kern="0" cap="none" spc="0" normalizeH="0" baseline="0" noProof="0" dirty="0">
                <a:ln>
                  <a:noFill/>
                </a:ln>
                <a:solidFill>
                  <a:srgbClr val="00FF00"/>
                </a:solidFill>
                <a:effectLst/>
                <a:uLnTx/>
                <a:uFillTx/>
                <a:latin typeface="Arial" charset="0"/>
              </a:rPr>
              <a:t> </a:t>
            </a:r>
            <a:r>
              <a:rPr kumimoji="0" lang="en-US" sz="4000" b="1" i="1" u="sng" strike="noStrike" kern="0" cap="none" spc="0" normalizeH="0" baseline="0" noProof="0" dirty="0">
                <a:ln>
                  <a:noFill/>
                </a:ln>
                <a:solidFill>
                  <a:srgbClr val="FF0000"/>
                </a:solidFill>
                <a:effectLst/>
                <a:uLnTx/>
                <a:uFillTx/>
                <a:latin typeface="Arial" charset="0"/>
              </a:rPr>
              <a:t>giving</a:t>
            </a:r>
            <a:r>
              <a:rPr kumimoji="0" lang="en-US" sz="4000" b="0" i="0" u="none" strike="noStrike" kern="0" cap="none" spc="0" normalizeH="0" baseline="0" noProof="0" dirty="0">
                <a:ln>
                  <a:noFill/>
                </a:ln>
                <a:solidFill>
                  <a:srgbClr val="FF0000"/>
                </a:solidFill>
                <a:effectLst/>
                <a:uLnTx/>
                <a:uFillTx/>
                <a:latin typeface="Arial" charset="0"/>
              </a:rPr>
              <a:t> </a:t>
            </a:r>
            <a:r>
              <a:rPr kumimoji="0" lang="en-US" sz="4000" b="1" i="0" u="none" strike="noStrike" kern="0" cap="none" spc="0" normalizeH="0" baseline="0" noProof="0" dirty="0">
                <a:ln>
                  <a:noFill/>
                </a:ln>
                <a:solidFill>
                  <a:srgbClr val="00B050"/>
                </a:solidFill>
                <a:effectLst/>
                <a:uLnTx/>
                <a:uFillTx/>
                <a:latin typeface="Arial" charset="0"/>
              </a:rPr>
              <a:t>and</a:t>
            </a:r>
            <a:r>
              <a:rPr kumimoji="0" lang="en-US" sz="4000" b="0" i="0" u="none" strike="noStrike" kern="0" cap="none" spc="0" normalizeH="0" baseline="0" noProof="0" dirty="0">
                <a:ln>
                  <a:noFill/>
                </a:ln>
                <a:solidFill>
                  <a:srgbClr val="00FF00"/>
                </a:solidFill>
                <a:effectLst/>
                <a:uLnTx/>
                <a:uFillTx/>
                <a:latin typeface="Arial" charset="0"/>
              </a:rPr>
              <a:t> </a:t>
            </a:r>
            <a:r>
              <a:rPr kumimoji="0" lang="en-US" sz="4400" b="1" i="1" u="sng" strike="noStrike" kern="0" cap="none" spc="0" normalizeH="0" baseline="0" noProof="0" dirty="0">
                <a:ln>
                  <a:noFill/>
                </a:ln>
                <a:solidFill>
                  <a:srgbClr val="FF0000"/>
                </a:solidFill>
                <a:effectLst/>
                <a:uLnTx/>
                <a:uFillTx/>
                <a:latin typeface="Arial" charset="0"/>
              </a:rPr>
              <a:t>getting</a:t>
            </a:r>
            <a:r>
              <a:rPr kumimoji="0" lang="en-US" sz="4000" b="0" i="1" u="sng" strike="noStrike" kern="0" cap="none" spc="0" normalizeH="0" baseline="0" noProof="0" dirty="0">
                <a:ln>
                  <a:noFill/>
                </a:ln>
                <a:solidFill>
                  <a:srgbClr val="FF0000"/>
                </a:solidFill>
                <a:effectLst/>
                <a:uLnTx/>
                <a:uFillTx/>
                <a:latin typeface="Arial" charset="0"/>
              </a:rPr>
              <a:t> </a:t>
            </a:r>
            <a:r>
              <a:rPr kumimoji="0" lang="en-US" sz="4000" b="0" i="0" u="none" strike="noStrike" kern="0" cap="none" spc="0" normalizeH="0" baseline="0" noProof="0" dirty="0">
                <a:ln>
                  <a:noFill/>
                </a:ln>
                <a:solidFill>
                  <a:srgbClr val="FF0000"/>
                </a:solidFill>
                <a:effectLst/>
                <a:uLnTx/>
                <a:uFillTx/>
                <a:latin typeface="Arial" charset="0"/>
              </a:rPr>
              <a:t> </a:t>
            </a:r>
            <a:r>
              <a:rPr kumimoji="0" lang="en-US" sz="4000" b="1" i="0" u="none" strike="noStrike" kern="0" cap="none" spc="0" normalizeH="0" baseline="0" noProof="0" dirty="0">
                <a:ln>
                  <a:noFill/>
                </a:ln>
                <a:solidFill>
                  <a:srgbClr val="FF6600"/>
                </a:solidFill>
                <a:effectLst/>
                <a:uLnTx/>
                <a:uFillTx/>
                <a:latin typeface="Arial" charset="0"/>
              </a:rPr>
              <a:t>HIV</a:t>
            </a:r>
            <a:r>
              <a:rPr kumimoji="0" lang="en-US" sz="4000" b="1" i="0" u="none" strike="noStrike" kern="0" cap="none" spc="0" normalizeH="0" baseline="0" noProof="0" dirty="0">
                <a:ln>
                  <a:noFill/>
                </a:ln>
                <a:solidFill>
                  <a:srgbClr val="00FF00"/>
                </a:solidFill>
                <a:effectLst/>
                <a:uLnTx/>
                <a:uFillTx/>
                <a:latin typeface="Arial" charset="0"/>
              </a:rPr>
              <a:t> </a:t>
            </a:r>
          </a:p>
          <a:p>
            <a:pPr marL="0" marR="0" lvl="0" indent="0" algn="ctr" defTabSz="914400" eaLnBrk="1" fontAlgn="auto" latinLnBrk="0" hangingPunct="1">
              <a:lnSpc>
                <a:spcPct val="75000"/>
              </a:lnSpc>
              <a:spcBef>
                <a:spcPct val="40000"/>
              </a:spcBef>
              <a:spcAft>
                <a:spcPts val="0"/>
              </a:spcAft>
              <a:buClrTx/>
              <a:buSzTx/>
              <a:buFontTx/>
              <a:buNone/>
              <a:tabLst/>
              <a:defRPr/>
            </a:pPr>
            <a:r>
              <a:rPr kumimoji="0" lang="en-US" sz="4000" b="1" i="0" u="none" strike="noStrike" kern="0" cap="none" spc="0" normalizeH="0" baseline="0" noProof="0" dirty="0">
                <a:ln>
                  <a:noFill/>
                </a:ln>
                <a:solidFill>
                  <a:srgbClr val="00B050"/>
                </a:solidFill>
                <a:effectLst/>
                <a:uLnTx/>
                <a:uFillTx/>
                <a:latin typeface="Arial" charset="0"/>
              </a:rPr>
              <a:t>by </a:t>
            </a:r>
            <a:r>
              <a:rPr kumimoji="0" lang="en-US" sz="4400" b="1" i="0" u="none" strike="noStrike" kern="0" cap="none" spc="0" normalizeH="0" baseline="0" noProof="0" dirty="0">
                <a:ln>
                  <a:noFill/>
                </a:ln>
                <a:solidFill>
                  <a:srgbClr val="FF6600"/>
                </a:solidFill>
                <a:effectLst/>
                <a:uLnTx/>
                <a:uFillTx/>
                <a:latin typeface="Arial" charset="0"/>
              </a:rPr>
              <a:t>3 – 5 Times!!</a:t>
            </a:r>
          </a:p>
        </p:txBody>
      </p:sp>
      <p:sp>
        <p:nvSpPr>
          <p:cNvPr id="5" name="Text Box 5"/>
          <p:cNvSpPr txBox="1">
            <a:spLocks noChangeArrowheads="1"/>
          </p:cNvSpPr>
          <p:nvPr/>
        </p:nvSpPr>
        <p:spPr bwMode="auto">
          <a:xfrm>
            <a:off x="1066800" y="5195888"/>
            <a:ext cx="7467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800" b="1" i="0" u="none" strike="noStrike" kern="0" cap="none" spc="0" normalizeH="0" baseline="0" noProof="0" dirty="0">
                <a:ln>
                  <a:noFill/>
                </a:ln>
                <a:solidFill>
                  <a:srgbClr val="002060"/>
                </a:solidFill>
                <a:effectLst/>
                <a:uLnTx/>
                <a:uFillTx/>
                <a:latin typeface="Arial" charset="0"/>
              </a:rPr>
              <a:t>Open sores are open doors</a:t>
            </a:r>
            <a:r>
              <a:rPr kumimoji="0" lang="en-US" sz="2800" b="1" i="0" u="none" strike="noStrike" kern="0" cap="none" spc="0" normalizeH="0" baseline="0" noProof="0" dirty="0">
                <a:ln>
                  <a:noFill/>
                </a:ln>
                <a:solidFill>
                  <a:srgbClr val="FFFFFF"/>
                </a:solidFill>
                <a:effectLst/>
                <a:uLnTx/>
                <a:uFillTx/>
                <a:latin typeface="Arial" charset="0"/>
              </a:rPr>
              <a:t>!</a:t>
            </a:r>
            <a:endParaRPr kumimoji="0" lang="en-US" sz="2800" b="1" i="1" u="none" strike="noStrike" kern="0" cap="none" spc="0" normalizeH="0" baseline="0" noProof="0" dirty="0">
              <a:ln>
                <a:noFill/>
              </a:ln>
              <a:solidFill>
                <a:srgbClr val="FFFFFF"/>
              </a:solidFill>
              <a:effectLst/>
              <a:uLnTx/>
              <a:uFillTx/>
              <a:latin typeface="Arial" charset="0"/>
            </a:endParaRPr>
          </a:p>
        </p:txBody>
      </p:sp>
      <p:pic>
        <p:nvPicPr>
          <p:cNvPr id="6" name="Picture 9" descr="connie larsen dreamstimeweb_800591 resiz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13114"/>
            <a:ext cx="2133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down)">
                                      <p:cBhvr>
                                        <p:cTn id="7" dur="500"/>
                                        <p:tgtEl>
                                          <p:spTgt spid="4">
                                            <p:txEl>
                                              <p:pRg st="0" end="0"/>
                                            </p:txEl>
                                          </p:spTgt>
                                        </p:tgtEl>
                                      </p:cBhvr>
                                    </p:animEffect>
                                  </p:childTnLst>
                                </p:cTn>
                              </p:par>
                              <p:par>
                                <p:cTn id="8" presetID="5" presetClass="entr" presetSubtype="5"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heckerboard(down)">
                                      <p:cBhvr>
                                        <p:cTn id="10" dur="500"/>
                                        <p:tgtEl>
                                          <p:spTgt spid="4">
                                            <p:txEl>
                                              <p:pRg st="1" end="1"/>
                                            </p:txEl>
                                          </p:spTgt>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heckerboard(down)">
                                      <p:cBhvr>
                                        <p:cTn id="13" dur="500"/>
                                        <p:tgtEl>
                                          <p:spTgt spid="4">
                                            <p:txEl>
                                              <p:pRg st="2" end="2"/>
                                            </p:txEl>
                                          </p:spTgt>
                                        </p:tgtEl>
                                      </p:cBhvr>
                                    </p:animEffect>
                                  </p:childTnLst>
                                </p:cTn>
                              </p:par>
                            </p:childTnLst>
                          </p:cTn>
                        </p:par>
                        <p:par>
                          <p:cTn id="14" fill="hold">
                            <p:stCondLst>
                              <p:cond delay="500"/>
                            </p:stCondLst>
                            <p:childTnLst>
                              <p:par>
                                <p:cTn id="15" presetID="6" presetClass="emph" presetSubtype="0" fill="hold" nodeType="afterEffect">
                                  <p:stCondLst>
                                    <p:cond delay="500"/>
                                  </p:stCondLst>
                                  <p:childTnLst>
                                    <p:animScale>
                                      <p:cBhvr>
                                        <p:cTn id="16" dur="2000" fill="hold"/>
                                        <p:tgtEl>
                                          <p:spTgt spid="4">
                                            <p:txEl>
                                              <p:pRg st="2" end="2"/>
                                            </p:txEl>
                                          </p:spTgt>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blinds(horizontal)">
                                      <p:cBhvr>
                                        <p:cTn id="2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Placeholder 2"/>
          <p:cNvSpPr>
            <a:spLocks noGrp="1"/>
          </p:cNvSpPr>
          <p:nvPr>
            <p:ph type="body" sz="quarter" idx="13"/>
          </p:nvPr>
        </p:nvSpPr>
        <p:spPr/>
        <p:txBody>
          <a:bodyPr>
            <a:noAutofit/>
          </a:bodyPr>
          <a:lstStyle/>
          <a:p>
            <a:pPr>
              <a:buFont typeface="Arial" charset="0"/>
              <a:buNone/>
              <a:defRPr/>
            </a:pPr>
            <a:r>
              <a:rPr lang="en-US" altLang="en-US" dirty="0" smtClean="0"/>
              <a:t>Myth Busters – </a:t>
            </a:r>
          </a:p>
          <a:p>
            <a:pPr>
              <a:buFont typeface="Arial" charset="0"/>
              <a:buNone/>
              <a:defRPr/>
            </a:pPr>
            <a:r>
              <a:rPr lang="en-US" altLang="en-US" dirty="0" smtClean="0">
                <a:solidFill>
                  <a:srgbClr val="00FF00"/>
                </a:solidFill>
              </a:rPr>
              <a:t>3</a:t>
            </a:r>
            <a:r>
              <a:rPr lang="en-US" altLang="en-US" dirty="0" smtClean="0"/>
              <a:t>,</a:t>
            </a:r>
            <a:r>
              <a:rPr lang="en-US" altLang="en-US" dirty="0" smtClean="0">
                <a:solidFill>
                  <a:srgbClr val="CC00FF"/>
                </a:solidFill>
              </a:rPr>
              <a:t> </a:t>
            </a:r>
            <a:r>
              <a:rPr lang="en-US" altLang="en-US" dirty="0" smtClean="0">
                <a:solidFill>
                  <a:srgbClr val="00FF00"/>
                </a:solidFill>
              </a:rPr>
              <a:t>4</a:t>
            </a:r>
            <a:r>
              <a:rPr lang="en-US" altLang="en-US" dirty="0" smtClean="0"/>
              <a:t>,</a:t>
            </a:r>
            <a:r>
              <a:rPr lang="en-US" altLang="en-US" dirty="0" smtClean="0">
                <a:solidFill>
                  <a:srgbClr val="CC00FF"/>
                </a:solidFill>
              </a:rPr>
              <a:t> </a:t>
            </a:r>
            <a:r>
              <a:rPr lang="en-US" altLang="en-US" dirty="0" smtClean="0">
                <a:solidFill>
                  <a:srgbClr val="00FF00"/>
                </a:solidFill>
              </a:rPr>
              <a:t>5</a:t>
            </a:r>
            <a:r>
              <a:rPr lang="en-US" altLang="en-US" dirty="0" smtClean="0"/>
              <a:t> </a:t>
            </a:r>
          </a:p>
        </p:txBody>
      </p:sp>
      <p:sp>
        <p:nvSpPr>
          <p:cNvPr id="4" name="Rectangle 3"/>
          <p:cNvSpPr txBox="1">
            <a:spLocks noChangeArrowheads="1"/>
          </p:cNvSpPr>
          <p:nvPr/>
        </p:nvSpPr>
        <p:spPr bwMode="auto">
          <a:xfrm>
            <a:off x="0" y="16002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0" marR="0" lvl="0" indent="-571500" algn="l" defTabSz="914400" rtl="0" eaLnBrk="1" fontAlgn="base" latinLnBrk="0" hangingPunct="1">
              <a:lnSpc>
                <a:spcPct val="80000"/>
              </a:lnSpc>
              <a:spcBef>
                <a:spcPct val="20000"/>
              </a:spcBef>
              <a:spcAft>
                <a:spcPct val="20000"/>
              </a:spcAft>
              <a:buClrTx/>
              <a:buSzTx/>
              <a:buFont typeface="Wingdings" pitchFamily="2" charset="2"/>
              <a:buChar char="q"/>
              <a:tabLst/>
              <a:defRPr/>
            </a:pPr>
            <a:r>
              <a:rPr kumimoji="0" lang="en-US" sz="4000" b="1" i="0" u="none" strike="noStrike" kern="0" cap="none" spc="0" normalizeH="0" baseline="0" noProof="0" dirty="0" smtClean="0">
                <a:ln>
                  <a:noFill/>
                </a:ln>
                <a:solidFill>
                  <a:srgbClr val="CC00FF"/>
                </a:solidFill>
                <a:effectLst/>
                <a:uLnTx/>
                <a:uFillTx/>
                <a:latin typeface="Candara" panose="020E0502030303020204" pitchFamily="34" charset="0"/>
              </a:rPr>
              <a:t>Herpes and HIV are incurable life-long infections.</a:t>
            </a:r>
          </a:p>
          <a:p>
            <a:pPr marL="571500" marR="0" lvl="0" indent="-571500" algn="l" defTabSz="914400" rtl="0" eaLnBrk="1" fontAlgn="base" latinLnBrk="0" hangingPunct="1">
              <a:lnSpc>
                <a:spcPct val="80000"/>
              </a:lnSpc>
              <a:spcBef>
                <a:spcPct val="20000"/>
              </a:spcBef>
              <a:spcAft>
                <a:spcPct val="20000"/>
              </a:spcAft>
              <a:buClrTx/>
              <a:buSzTx/>
              <a:buFont typeface="Wingdings" pitchFamily="2" charset="2"/>
              <a:buNone/>
              <a:tabLst/>
              <a:defRPr/>
            </a:pPr>
            <a:r>
              <a:rPr kumimoji="0" lang="en-US" sz="2800" b="0" i="0" u="none" strike="noStrike" kern="0" cap="none" spc="0" normalizeH="0" baseline="0" noProof="0" dirty="0" smtClean="0">
                <a:ln>
                  <a:noFill/>
                </a:ln>
                <a:solidFill>
                  <a:srgbClr val="FFFFFF"/>
                </a:solidFill>
                <a:effectLst/>
                <a:uLnTx/>
                <a:uFillTx/>
                <a:latin typeface="Arial"/>
                <a:ea typeface="+mn-ea"/>
                <a:cs typeface="+mn-cs"/>
              </a:rPr>
              <a:t>	</a:t>
            </a:r>
            <a:r>
              <a:rPr kumimoji="0" lang="en-US" sz="3400" b="1" i="1" u="none" strike="noStrike" kern="0" cap="none" spc="0" normalizeH="0" baseline="0" noProof="0" dirty="0" smtClean="0">
                <a:ln>
                  <a:noFill/>
                </a:ln>
                <a:solidFill>
                  <a:srgbClr val="0000FF"/>
                </a:solidFill>
                <a:effectLst/>
                <a:uLnTx/>
                <a:uFillTx/>
                <a:latin typeface="Arial"/>
                <a:ea typeface="+mn-ea"/>
                <a:cs typeface="+mn-cs"/>
              </a:rPr>
              <a:t>TRUE</a:t>
            </a:r>
          </a:p>
          <a:p>
            <a:pPr marL="571500" marR="0" lvl="0" indent="-571500" algn="l" defTabSz="914400" rtl="0" eaLnBrk="1" fontAlgn="base" latinLnBrk="0" hangingPunct="1">
              <a:lnSpc>
                <a:spcPct val="80000"/>
              </a:lnSpc>
              <a:spcBef>
                <a:spcPct val="20000"/>
              </a:spcBef>
              <a:spcAft>
                <a:spcPct val="20000"/>
              </a:spcAft>
              <a:buClrTx/>
              <a:buSzTx/>
              <a:buFont typeface="Wingdings" pitchFamily="2" charset="2"/>
              <a:buChar char="q"/>
              <a:tabLst/>
              <a:defRPr/>
            </a:pPr>
            <a:r>
              <a:rPr kumimoji="0" lang="en-US" sz="4000" b="1" i="0" u="none" strike="noStrike" kern="0" cap="none" spc="0" normalizeH="0" baseline="0" noProof="0" dirty="0" smtClean="0">
                <a:ln>
                  <a:noFill/>
                </a:ln>
                <a:solidFill>
                  <a:srgbClr val="CC00FF"/>
                </a:solidFill>
                <a:effectLst/>
                <a:uLnTx/>
                <a:uFillTx/>
                <a:latin typeface="Candara" panose="020E0502030303020204" pitchFamily="34" charset="0"/>
              </a:rPr>
              <a:t>Several STIs increase the chances for HIV </a:t>
            </a:r>
            <a:r>
              <a:rPr kumimoji="0" lang="en-US" sz="4000" b="1" i="0" u="sng" strike="noStrike" kern="0" cap="none" spc="0" normalizeH="0" baseline="0" noProof="0" dirty="0" smtClean="0">
                <a:ln>
                  <a:noFill/>
                </a:ln>
                <a:solidFill>
                  <a:srgbClr val="CC00FF"/>
                </a:solidFill>
                <a:effectLst/>
                <a:uLnTx/>
                <a:uFillTx/>
                <a:latin typeface="Candara" panose="020E0502030303020204" pitchFamily="34" charset="0"/>
              </a:rPr>
              <a:t>transmission</a:t>
            </a:r>
            <a:r>
              <a:rPr kumimoji="0" lang="en-US" sz="4000" b="1" i="0" u="none" strike="noStrike" kern="0" cap="none" spc="0" normalizeH="0" baseline="0" noProof="0" dirty="0" smtClean="0">
                <a:ln>
                  <a:noFill/>
                </a:ln>
                <a:solidFill>
                  <a:srgbClr val="CC00FF"/>
                </a:solidFill>
                <a:effectLst/>
                <a:uLnTx/>
                <a:uFillTx/>
                <a:latin typeface="Candara" panose="020E0502030303020204" pitchFamily="34" charset="0"/>
              </a:rPr>
              <a:t> and HIV </a:t>
            </a:r>
            <a:r>
              <a:rPr kumimoji="0" lang="en-US" sz="4000" b="1" i="0" u="sng" strike="noStrike" kern="0" cap="none" spc="0" normalizeH="0" baseline="0" noProof="0" dirty="0" smtClean="0">
                <a:ln>
                  <a:noFill/>
                </a:ln>
                <a:solidFill>
                  <a:srgbClr val="CC00FF"/>
                </a:solidFill>
                <a:effectLst/>
                <a:uLnTx/>
                <a:uFillTx/>
                <a:latin typeface="Candara" panose="020E0502030303020204" pitchFamily="34" charset="0"/>
              </a:rPr>
              <a:t>infection</a:t>
            </a:r>
            <a:r>
              <a:rPr kumimoji="0" lang="en-US" sz="4000" b="1" i="0" u="none" strike="noStrike" kern="0" cap="none" spc="0" normalizeH="0" baseline="0" noProof="0" dirty="0" smtClean="0">
                <a:ln>
                  <a:noFill/>
                </a:ln>
                <a:solidFill>
                  <a:srgbClr val="CC00FF"/>
                </a:solidFill>
                <a:effectLst/>
                <a:uLnTx/>
                <a:uFillTx/>
                <a:latin typeface="Candara" panose="020E0502030303020204" pitchFamily="34" charset="0"/>
              </a:rPr>
              <a:t>.</a:t>
            </a:r>
          </a:p>
          <a:p>
            <a:pPr marL="571500" marR="0" lvl="0" indent="-571500" algn="l" defTabSz="914400" rtl="0" eaLnBrk="1" fontAlgn="base" latinLnBrk="0" hangingPunct="1">
              <a:lnSpc>
                <a:spcPct val="80000"/>
              </a:lnSpc>
              <a:spcBef>
                <a:spcPct val="20000"/>
              </a:spcBef>
              <a:spcAft>
                <a:spcPct val="20000"/>
              </a:spcAft>
              <a:buClrTx/>
              <a:buSzTx/>
              <a:buFont typeface="Wingdings" pitchFamily="2" charset="2"/>
              <a:buNone/>
              <a:tabLst/>
              <a:defRPr/>
            </a:pPr>
            <a:r>
              <a:rPr kumimoji="0" lang="en-US" sz="2800" b="0" i="1" u="none" strike="noStrike" kern="0" cap="none" spc="0" normalizeH="0" baseline="0" noProof="0" dirty="0" smtClean="0">
                <a:ln>
                  <a:noFill/>
                </a:ln>
                <a:solidFill>
                  <a:srgbClr val="FFFF00"/>
                </a:solidFill>
                <a:effectLst/>
                <a:uLnTx/>
                <a:uFillTx/>
                <a:latin typeface="Arial"/>
                <a:ea typeface="+mn-ea"/>
                <a:cs typeface="+mn-cs"/>
              </a:rPr>
              <a:t>	</a:t>
            </a:r>
            <a:r>
              <a:rPr kumimoji="0" lang="en-US" sz="3400" b="1" i="1" u="none" strike="noStrike" kern="0" cap="none" spc="0" normalizeH="0" baseline="0" noProof="0" dirty="0" smtClean="0">
                <a:ln>
                  <a:noFill/>
                </a:ln>
                <a:solidFill>
                  <a:srgbClr val="0000FF"/>
                </a:solidFill>
                <a:effectLst/>
                <a:uLnTx/>
                <a:uFillTx/>
                <a:latin typeface="Arial"/>
                <a:ea typeface="+mn-ea"/>
                <a:cs typeface="+mn-cs"/>
              </a:rPr>
              <a:t>TRUE</a:t>
            </a:r>
          </a:p>
          <a:p>
            <a:pPr marL="571500" marR="0" lvl="0" indent="-571500" algn="l" defTabSz="914400" rtl="0" eaLnBrk="1" fontAlgn="base" latinLnBrk="0" hangingPunct="1">
              <a:lnSpc>
                <a:spcPct val="80000"/>
              </a:lnSpc>
              <a:spcBef>
                <a:spcPct val="20000"/>
              </a:spcBef>
              <a:spcAft>
                <a:spcPct val="25000"/>
              </a:spcAft>
              <a:buClrTx/>
              <a:buSzTx/>
              <a:buFont typeface="Wingdings" pitchFamily="2" charset="2"/>
              <a:buChar char="q"/>
              <a:tabLst/>
              <a:defRPr/>
            </a:pPr>
            <a:r>
              <a:rPr kumimoji="0" lang="en-US" sz="3800" b="1" i="0" u="none" strike="noStrike" kern="0" cap="none" spc="0" normalizeH="0" baseline="0" noProof="0" dirty="0" smtClean="0">
                <a:ln>
                  <a:noFill/>
                </a:ln>
                <a:solidFill>
                  <a:srgbClr val="CC00FF"/>
                </a:solidFill>
                <a:effectLst/>
                <a:uLnTx/>
                <a:uFillTx/>
                <a:latin typeface="Candara" panose="020E0502030303020204" pitchFamily="34" charset="0"/>
              </a:rPr>
              <a:t>Infections, birth defects, and stillbirth can result from STIs.  </a:t>
            </a:r>
          </a:p>
          <a:p>
            <a:pPr marL="571500" marR="0" lvl="0" indent="-571500" algn="l" defTabSz="914400" rtl="0" eaLnBrk="1" fontAlgn="base" latinLnBrk="0" hangingPunct="1">
              <a:lnSpc>
                <a:spcPct val="80000"/>
              </a:lnSpc>
              <a:spcBef>
                <a:spcPct val="20000"/>
              </a:spcBef>
              <a:spcAft>
                <a:spcPct val="45000"/>
              </a:spcAft>
              <a:buClrTx/>
              <a:buSzTx/>
              <a:buFont typeface="Wingdings" pitchFamily="2" charset="2"/>
              <a:buNone/>
              <a:tabLst/>
              <a:defRPr/>
            </a:pPr>
            <a:r>
              <a:rPr kumimoji="0" lang="en-US" sz="2800" b="0" i="0" u="none" strike="noStrike" kern="0" cap="none" spc="0" normalizeH="0" baseline="0" noProof="0" dirty="0" smtClean="0">
                <a:ln>
                  <a:noFill/>
                </a:ln>
                <a:solidFill>
                  <a:srgbClr val="FFFFFF"/>
                </a:solidFill>
                <a:effectLst/>
                <a:uLnTx/>
                <a:uFillTx/>
                <a:latin typeface="Arial"/>
                <a:ea typeface="+mn-ea"/>
                <a:cs typeface="+mn-cs"/>
              </a:rPr>
              <a:t>	</a:t>
            </a:r>
            <a:r>
              <a:rPr kumimoji="0" lang="en-US" sz="3400" b="1" i="1" u="none" strike="noStrike" kern="0" cap="none" spc="0" normalizeH="0" baseline="0" noProof="0" dirty="0" smtClean="0">
                <a:ln>
                  <a:noFill/>
                </a:ln>
                <a:solidFill>
                  <a:srgbClr val="0000FF"/>
                </a:solidFill>
                <a:effectLst/>
                <a:uLnTx/>
                <a:uFillTx/>
                <a:latin typeface="Arial"/>
                <a:ea typeface="+mn-ea"/>
                <a:cs typeface="+mn-cs"/>
              </a:rPr>
              <a:t>TRUE</a:t>
            </a:r>
          </a:p>
          <a:p>
            <a:pPr marL="571500" marR="0" lvl="0" indent="-571500" algn="l" defTabSz="914400" rtl="0" eaLnBrk="1" fontAlgn="base" latinLnBrk="0" hangingPunct="1">
              <a:lnSpc>
                <a:spcPct val="80000"/>
              </a:lnSpc>
              <a:spcBef>
                <a:spcPct val="20000"/>
              </a:spcBef>
              <a:spcAft>
                <a:spcPct val="45000"/>
              </a:spcAft>
              <a:buClrTx/>
              <a:buSzTx/>
              <a:buFont typeface="Wingdings" pitchFamily="2" charset="2"/>
              <a:buNone/>
              <a:tabLst/>
              <a:defRPr/>
            </a:pPr>
            <a:endParaRPr kumimoji="0" lang="en-US" sz="2800" b="0" i="1" u="none" strike="noStrike" kern="0" cap="none" spc="0" normalizeH="0" baseline="0" noProof="0" dirty="0" smtClean="0">
              <a:ln>
                <a:noFill/>
              </a:ln>
              <a:solidFill>
                <a:srgbClr val="FFFF00"/>
              </a:solidFill>
              <a:effectLst/>
              <a:uLnTx/>
              <a:uFillTx/>
              <a:latin typeface="Arial"/>
              <a:ea typeface="+mn-ea"/>
              <a:cs typeface="+mn-cs"/>
            </a:endParaRPr>
          </a:p>
        </p:txBody>
      </p:sp>
    </p:spTree>
    <p:extLst>
      <p:ext uri="{BB962C8B-B14F-4D97-AF65-F5344CB8AC3E}">
        <p14:creationId xmlns:p14="http://schemas.microsoft.com/office/powerpoint/2010/main" val="3324034594"/>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0"/>
            <a:ext cx="8915400" cy="1143000"/>
          </a:xfrm>
        </p:spPr>
        <p:txBody>
          <a:bodyPr>
            <a:noAutofit/>
          </a:bodyPr>
          <a:lstStyle/>
          <a:p>
            <a:r>
              <a:rPr lang="en-US" sz="9600" b="1" dirty="0" smtClean="0">
                <a:solidFill>
                  <a:srgbClr val="003A63"/>
                </a:solidFill>
                <a:effectLst>
                  <a:outerShdw blurRad="38100" dist="38100" dir="2700000" algn="tl">
                    <a:srgbClr val="000000">
                      <a:alpha val="43137"/>
                    </a:srgbClr>
                  </a:outerShdw>
                </a:effectLst>
                <a:latin typeface="Candara" pitchFamily="34" charset="0"/>
              </a:rPr>
              <a:t>How are STIs transmitted?</a:t>
            </a:r>
            <a:endParaRPr lang="en-US" sz="7200" dirty="0"/>
          </a:p>
        </p:txBody>
      </p:sp>
    </p:spTree>
    <p:extLst>
      <p:ext uri="{BB962C8B-B14F-4D97-AF65-F5344CB8AC3E}">
        <p14:creationId xmlns:p14="http://schemas.microsoft.com/office/powerpoint/2010/main" val="46772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858962"/>
          </a:xfrm>
        </p:spPr>
        <p:txBody>
          <a:bodyPr>
            <a:normAutofit fontScale="90000"/>
          </a:bodyPr>
          <a:lstStyle/>
          <a:p>
            <a:r>
              <a:rPr lang="en-US" b="1" dirty="0">
                <a:solidFill>
                  <a:srgbClr val="CC3300"/>
                </a:solidFill>
              </a:rPr>
              <a:t>20 million new </a:t>
            </a:r>
            <a:r>
              <a:rPr lang="en-US" b="1" dirty="0" smtClean="0">
                <a:solidFill>
                  <a:srgbClr val="CC3300"/>
                </a:solidFill>
              </a:rPr>
              <a:t>STIs</a:t>
            </a:r>
            <a:br>
              <a:rPr lang="en-US" b="1" dirty="0" smtClean="0">
                <a:solidFill>
                  <a:srgbClr val="CC3300"/>
                </a:solidFill>
              </a:rPr>
            </a:br>
            <a:r>
              <a:rPr lang="en-US" b="1" dirty="0" smtClean="0">
                <a:solidFill>
                  <a:srgbClr val="CC3300"/>
                </a:solidFill>
              </a:rPr>
              <a:t>occur </a:t>
            </a:r>
            <a:r>
              <a:rPr lang="en-US" b="1" dirty="0">
                <a:solidFill>
                  <a:srgbClr val="CC3300"/>
                </a:solidFill>
              </a:rPr>
              <a:t>every year in </a:t>
            </a:r>
            <a:r>
              <a:rPr lang="en-US" b="1" dirty="0" smtClean="0">
                <a:solidFill>
                  <a:srgbClr val="CC3300"/>
                </a:solidFill>
              </a:rPr>
              <a:t>the US </a:t>
            </a:r>
            <a:r>
              <a:rPr lang="en-US" b="1" dirty="0" smtClean="0">
                <a:solidFill>
                  <a:srgbClr val="CC3300"/>
                </a:solidFill>
              </a:rPr>
              <a:t/>
            </a:r>
            <a:br>
              <a:rPr lang="en-US" b="1" dirty="0" smtClean="0">
                <a:solidFill>
                  <a:srgbClr val="CC3300"/>
                </a:solidFill>
              </a:rPr>
            </a:br>
            <a:r>
              <a:rPr lang="en-US" b="1" dirty="0" smtClean="0">
                <a:solidFill>
                  <a:srgbClr val="CC3300"/>
                </a:solidFill>
              </a:rPr>
              <a:t>half </a:t>
            </a:r>
            <a:r>
              <a:rPr lang="en-US" b="1" dirty="0">
                <a:solidFill>
                  <a:srgbClr val="CC3300"/>
                </a:solidFill>
              </a:rPr>
              <a:t>among young people aged </a:t>
            </a:r>
            <a:r>
              <a:rPr lang="en-US" b="1" dirty="0" smtClean="0">
                <a:solidFill>
                  <a:srgbClr val="CC3300"/>
                </a:solidFill>
              </a:rPr>
              <a:t>15–24</a:t>
            </a:r>
            <a:endParaRPr lang="en-US" dirty="0"/>
          </a:p>
        </p:txBody>
      </p:sp>
      <p:pic>
        <p:nvPicPr>
          <p:cNvPr id="4" name="Content Placeholder 3" descr="http://images.huffingtonpost.com/2016-10-20-1476996763-9167156-STDTrendsYouth2015.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100" y="2286000"/>
            <a:ext cx="9296400" cy="2872581"/>
          </a:xfrm>
          <a:prstGeom prst="rect">
            <a:avLst/>
          </a:prstGeom>
          <a:noFill/>
          <a:ln>
            <a:noFill/>
          </a:ln>
        </p:spPr>
      </p:pic>
      <p:sp>
        <p:nvSpPr>
          <p:cNvPr id="6" name="TextBox 5"/>
          <p:cNvSpPr txBox="1"/>
          <p:nvPr/>
        </p:nvSpPr>
        <p:spPr>
          <a:xfrm>
            <a:off x="228600" y="5029200"/>
            <a:ext cx="8763000" cy="1261884"/>
          </a:xfrm>
          <a:prstGeom prst="rect">
            <a:avLst/>
          </a:prstGeom>
          <a:noFill/>
        </p:spPr>
        <p:txBody>
          <a:bodyPr wrap="square" rtlCol="0">
            <a:spAutoFit/>
          </a:bodyPr>
          <a:lstStyle/>
          <a:p>
            <a:r>
              <a:rPr lang="en-US" sz="2800" b="1" dirty="0">
                <a:solidFill>
                  <a:srgbClr val="008000"/>
                </a:solidFill>
              </a:rPr>
              <a:t>Chlamydia: </a:t>
            </a:r>
            <a:r>
              <a:rPr lang="en-US" sz="2800" dirty="0">
                <a:solidFill>
                  <a:srgbClr val="008000"/>
                </a:solidFill>
              </a:rPr>
              <a:t> increase of 6% since 2014 </a:t>
            </a:r>
          </a:p>
          <a:p>
            <a:r>
              <a:rPr lang="en-US" sz="2800" b="1" dirty="0" smtClean="0">
                <a:solidFill>
                  <a:srgbClr val="CC00FF"/>
                </a:solidFill>
              </a:rPr>
              <a:t>Gonorrhea</a:t>
            </a:r>
            <a:r>
              <a:rPr lang="en-US" sz="2800" b="1" dirty="0" smtClean="0">
                <a:solidFill>
                  <a:srgbClr val="CC00FF"/>
                </a:solidFill>
              </a:rPr>
              <a:t>: </a:t>
            </a:r>
            <a:r>
              <a:rPr lang="en-US" sz="2800" dirty="0" smtClean="0">
                <a:solidFill>
                  <a:srgbClr val="CC00FF"/>
                </a:solidFill>
              </a:rPr>
              <a:t> </a:t>
            </a:r>
            <a:r>
              <a:rPr lang="en-US" sz="2800" dirty="0">
                <a:solidFill>
                  <a:srgbClr val="CC00FF"/>
                </a:solidFill>
              </a:rPr>
              <a:t>increase of 13% since 2014 </a:t>
            </a:r>
          </a:p>
          <a:p>
            <a:endParaRPr lang="en-US" dirty="0"/>
          </a:p>
        </p:txBody>
      </p:sp>
    </p:spTree>
    <p:extLst>
      <p:ext uri="{BB962C8B-B14F-4D97-AF65-F5344CB8AC3E}">
        <p14:creationId xmlns:p14="http://schemas.microsoft.com/office/powerpoint/2010/main" val="4923005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25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andara" panose="020E0502030303020204" pitchFamily="34" charset="0"/>
              </a:rPr>
              <a:t>STI Transmission </a:t>
            </a:r>
          </a:p>
        </p:txBody>
      </p:sp>
      <p:sp>
        <p:nvSpPr>
          <p:cNvPr id="5" name="Rectangle 3"/>
          <p:cNvSpPr txBox="1">
            <a:spLocks noChangeArrowheads="1"/>
          </p:cNvSpPr>
          <p:nvPr/>
        </p:nvSpPr>
        <p:spPr bwMode="auto">
          <a:xfrm>
            <a:off x="304800" y="838200"/>
            <a:ext cx="8610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ctr" defTabSz="914400" rtl="0" eaLnBrk="1" fontAlgn="base" latinLnBrk="0" hangingPunct="1">
              <a:lnSpc>
                <a:spcPct val="90000"/>
              </a:lnSpc>
              <a:spcBef>
                <a:spcPct val="20000"/>
              </a:spcBef>
              <a:spcAft>
                <a:spcPct val="0"/>
              </a:spcAft>
              <a:buClrTx/>
              <a:buSzTx/>
              <a:buNone/>
              <a:tabLst/>
              <a:defRPr/>
            </a:pPr>
            <a:r>
              <a:rPr kumimoji="0" lang="en-US" sz="3000" b="1" i="0" u="sng" strike="noStrike" kern="0" cap="none" spc="0" normalizeH="0" baseline="0" noProof="0" dirty="0" smtClean="0">
                <a:ln>
                  <a:noFill/>
                </a:ln>
                <a:solidFill>
                  <a:srgbClr val="002060"/>
                </a:solidFill>
                <a:effectLst/>
                <a:uLnTx/>
                <a:uFillTx/>
                <a:latin typeface="Arial"/>
                <a:ea typeface="+mn-ea"/>
                <a:cs typeface="+mn-cs"/>
              </a:rPr>
              <a:t>Transfer of STI fluids such as:                      </a:t>
            </a:r>
          </a:p>
          <a:p>
            <a:pPr marR="0" lvl="0" algn="ctr" defTabSz="914400" rtl="0" eaLnBrk="1" fontAlgn="base" latinLnBrk="0" hangingPunct="1">
              <a:lnSpc>
                <a:spcPct val="90000"/>
              </a:lnSpc>
              <a:spcBef>
                <a:spcPct val="20000"/>
              </a:spcBef>
              <a:spcAft>
                <a:spcPct val="0"/>
              </a:spcAft>
              <a:buClrTx/>
              <a:buSzTx/>
              <a:buFont typeface="Wingdings" panose="05000000000000000000" pitchFamily="2" charset="2"/>
              <a:buChar char="ü"/>
              <a:tabLst/>
              <a:defRPr/>
            </a:pPr>
            <a:r>
              <a:rPr kumimoji="0" lang="en-US" sz="3000" b="1" i="0" u="sng" strike="noStrike" kern="0" cap="none" spc="0" normalizeH="0" baseline="0" noProof="0" dirty="0" smtClean="0">
                <a:ln>
                  <a:noFill/>
                </a:ln>
                <a:solidFill>
                  <a:srgbClr val="00B050"/>
                </a:solidFill>
                <a:effectLst/>
                <a:uLnTx/>
                <a:uFillTx/>
                <a:latin typeface="Arial"/>
                <a:ea typeface="+mn-ea"/>
                <a:cs typeface="+mn-cs"/>
              </a:rPr>
              <a:t>Vaginal fluids</a:t>
            </a:r>
          </a:p>
          <a:p>
            <a:pPr marR="0" lvl="0" algn="ctr" defTabSz="914400" rtl="0" eaLnBrk="1" fontAlgn="base" latinLnBrk="0" hangingPunct="1">
              <a:lnSpc>
                <a:spcPct val="90000"/>
              </a:lnSpc>
              <a:spcBef>
                <a:spcPct val="20000"/>
              </a:spcBef>
              <a:spcAft>
                <a:spcPct val="0"/>
              </a:spcAft>
              <a:buClrTx/>
              <a:buSzTx/>
              <a:buFont typeface="Wingdings" panose="05000000000000000000" pitchFamily="2" charset="2"/>
              <a:buChar char="ü"/>
              <a:tabLst/>
              <a:defRPr/>
            </a:pPr>
            <a:r>
              <a:rPr kumimoji="0" lang="en-US" sz="3000" b="1" i="0" u="sng" strike="noStrike" kern="0" cap="none" spc="0" normalizeH="0" baseline="0" noProof="0" dirty="0" smtClean="0">
                <a:ln>
                  <a:noFill/>
                </a:ln>
                <a:solidFill>
                  <a:srgbClr val="00B050"/>
                </a:solidFill>
                <a:effectLst/>
                <a:uLnTx/>
                <a:uFillTx/>
                <a:latin typeface="Arial"/>
                <a:ea typeface="+mn-ea"/>
                <a:cs typeface="+mn-cs"/>
              </a:rPr>
              <a:t>Pre-ejaculate</a:t>
            </a:r>
          </a:p>
          <a:p>
            <a:pPr marR="0" lvl="0" algn="ctr" defTabSz="914400" rtl="0" eaLnBrk="1" fontAlgn="base" latinLnBrk="0" hangingPunct="1">
              <a:lnSpc>
                <a:spcPct val="90000"/>
              </a:lnSpc>
              <a:spcBef>
                <a:spcPct val="20000"/>
              </a:spcBef>
              <a:spcAft>
                <a:spcPct val="0"/>
              </a:spcAft>
              <a:buClrTx/>
              <a:buSzTx/>
              <a:buFont typeface="Wingdings" panose="05000000000000000000" pitchFamily="2" charset="2"/>
              <a:buChar char="ü"/>
              <a:tabLst/>
              <a:defRPr/>
            </a:pPr>
            <a:r>
              <a:rPr kumimoji="0" lang="en-US" sz="3000" b="1" i="0" u="sng" strike="noStrike" kern="0" cap="none" spc="0" normalizeH="0" baseline="0" noProof="0" dirty="0" smtClean="0">
                <a:ln>
                  <a:noFill/>
                </a:ln>
                <a:solidFill>
                  <a:srgbClr val="00B050"/>
                </a:solidFill>
                <a:effectLst/>
                <a:uLnTx/>
                <a:uFillTx/>
                <a:latin typeface="Arial"/>
                <a:ea typeface="+mn-ea"/>
                <a:cs typeface="+mn-cs"/>
              </a:rPr>
              <a:t>Semen</a:t>
            </a:r>
          </a:p>
          <a:p>
            <a:pPr marR="0" lvl="0" algn="ctr" defTabSz="914400" rtl="0" eaLnBrk="1" fontAlgn="base" latinLnBrk="0" hangingPunct="1">
              <a:lnSpc>
                <a:spcPct val="90000"/>
              </a:lnSpc>
              <a:spcBef>
                <a:spcPct val="20000"/>
              </a:spcBef>
              <a:spcAft>
                <a:spcPct val="0"/>
              </a:spcAft>
              <a:buClrTx/>
              <a:buSzTx/>
              <a:buFont typeface="Wingdings" panose="05000000000000000000" pitchFamily="2" charset="2"/>
              <a:buChar char="ü"/>
              <a:tabLst/>
              <a:defRPr/>
            </a:pPr>
            <a:r>
              <a:rPr kumimoji="0" lang="en-US" sz="3000" b="1" i="0" u="sng" strike="noStrike" kern="0" cap="none" spc="0" normalizeH="0" baseline="0" noProof="0" dirty="0" smtClean="0">
                <a:ln>
                  <a:noFill/>
                </a:ln>
                <a:solidFill>
                  <a:srgbClr val="00B050"/>
                </a:solidFill>
                <a:effectLst/>
                <a:uLnTx/>
                <a:uFillTx/>
                <a:latin typeface="Arial"/>
                <a:ea typeface="+mn-ea"/>
                <a:cs typeface="+mn-cs"/>
              </a:rPr>
              <a:t>Abnormal discharge (or pus)</a:t>
            </a:r>
          </a:p>
          <a:p>
            <a:pPr marR="0" lvl="0" algn="ctr" defTabSz="914400" rtl="0" eaLnBrk="1" fontAlgn="base" latinLnBrk="0" hangingPunct="1">
              <a:lnSpc>
                <a:spcPct val="90000"/>
              </a:lnSpc>
              <a:spcBef>
                <a:spcPct val="20000"/>
              </a:spcBef>
              <a:spcAft>
                <a:spcPct val="0"/>
              </a:spcAft>
              <a:buClrTx/>
              <a:buSzTx/>
              <a:buFont typeface="Wingdings" panose="05000000000000000000" pitchFamily="2" charset="2"/>
              <a:buChar char="ü"/>
              <a:tabLst/>
              <a:defRPr/>
            </a:pPr>
            <a:r>
              <a:rPr kumimoji="0" lang="en-US" sz="3000" b="1" i="0" u="sng" strike="noStrike" kern="0" cap="none" spc="0" normalizeH="0" baseline="0" noProof="0" dirty="0" smtClean="0">
                <a:ln>
                  <a:noFill/>
                </a:ln>
                <a:solidFill>
                  <a:srgbClr val="00B050"/>
                </a:solidFill>
                <a:effectLst/>
                <a:uLnTx/>
                <a:uFillTx/>
                <a:latin typeface="Arial"/>
                <a:ea typeface="+mn-ea"/>
                <a:cs typeface="+mn-cs"/>
              </a:rPr>
              <a:t>Blood</a:t>
            </a:r>
          </a:p>
          <a:p>
            <a:pPr marR="0" lvl="0" algn="ctr" defTabSz="914400" rtl="0" eaLnBrk="1" fontAlgn="base" latinLnBrk="0" hangingPunct="1">
              <a:lnSpc>
                <a:spcPct val="90000"/>
              </a:lnSpc>
              <a:spcBef>
                <a:spcPct val="20000"/>
              </a:spcBef>
              <a:spcAft>
                <a:spcPct val="0"/>
              </a:spcAft>
              <a:buClrTx/>
              <a:buSzTx/>
              <a:buFont typeface="Wingdings" panose="05000000000000000000" pitchFamily="2" charset="2"/>
              <a:buChar char="ü"/>
              <a:tabLst/>
              <a:defRPr/>
            </a:pPr>
            <a:r>
              <a:rPr lang="en-US" sz="3000" b="1" u="sng" kern="0" dirty="0" smtClean="0">
                <a:solidFill>
                  <a:srgbClr val="00B050"/>
                </a:solidFill>
                <a:latin typeface="Arial"/>
              </a:rPr>
              <a:t>Anal fluids</a:t>
            </a:r>
            <a:endParaRPr kumimoji="0" lang="en-US" sz="3000" b="1" i="0" u="sng" strike="noStrike" kern="0" cap="none" spc="0" normalizeH="0" baseline="0" noProof="0" dirty="0" smtClean="0">
              <a:ln>
                <a:noFill/>
              </a:ln>
              <a:solidFill>
                <a:srgbClr val="00B050"/>
              </a:solidFill>
              <a:effectLst/>
              <a:uLnTx/>
              <a:uFillTx/>
              <a:latin typeface="Arial"/>
              <a:ea typeface="+mn-ea"/>
              <a:cs typeface="+mn-cs"/>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3000" b="1" i="0" u="none" strike="noStrike" kern="0" cap="none" spc="0" normalizeH="0" baseline="0" noProof="0" dirty="0" smtClean="0">
                <a:ln>
                  <a:noFill/>
                </a:ln>
                <a:solidFill>
                  <a:srgbClr val="002060"/>
                </a:solidFill>
                <a:effectLst/>
                <a:uLnTx/>
                <a:uFillTx/>
                <a:latin typeface="Arial"/>
                <a:ea typeface="+mn-ea"/>
                <a:cs typeface="+mn-cs"/>
              </a:rPr>
              <a:t>through oral, anal, vaginal sex</a:t>
            </a:r>
          </a:p>
        </p:txBody>
      </p:sp>
      <p:sp>
        <p:nvSpPr>
          <p:cNvPr id="6" name="Text Box 4"/>
          <p:cNvSpPr txBox="1">
            <a:spLocks noChangeArrowheads="1"/>
          </p:cNvSpPr>
          <p:nvPr/>
        </p:nvSpPr>
        <p:spPr bwMode="auto">
          <a:xfrm>
            <a:off x="685800" y="4949786"/>
            <a:ext cx="7276352" cy="954107"/>
          </a:xfrm>
          <a:prstGeom prst="rect">
            <a:avLst/>
          </a:prstGeom>
          <a:noFill/>
          <a:ln w="57150" cmpd="thinThick">
            <a:solidFill>
              <a:srgbClr val="CC66FF"/>
            </a:solidFill>
            <a:miter lim="800000"/>
            <a:headEnd/>
            <a:tailEnd/>
          </a:ln>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B050"/>
                </a:solidFill>
                <a:effectLst/>
                <a:uLnTx/>
                <a:uFillTx/>
                <a:latin typeface="Arial" charset="0"/>
              </a:rPr>
              <a:t>STI </a:t>
            </a:r>
            <a:r>
              <a:rPr kumimoji="0" lang="en-US" sz="2800" b="1" i="0" u="none" strike="noStrike" kern="0" cap="none" spc="0" normalizeH="0" baseline="0" noProof="0" dirty="0">
                <a:ln>
                  <a:noFill/>
                </a:ln>
                <a:solidFill>
                  <a:srgbClr val="00B050"/>
                </a:solidFill>
                <a:effectLst/>
                <a:uLnTx/>
                <a:uFillTx/>
                <a:latin typeface="Arial" charset="0"/>
              </a:rPr>
              <a:t>organisms can be passed even when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50"/>
                </a:solidFill>
                <a:effectLst/>
                <a:uLnTx/>
                <a:uFillTx/>
                <a:latin typeface="Arial" charset="0"/>
              </a:rPr>
              <a:t>there are </a:t>
            </a:r>
            <a:r>
              <a:rPr kumimoji="0" lang="en-US" sz="2800" b="1" i="0" u="sng" strike="noStrike" kern="0" cap="none" spc="0" normalizeH="0" baseline="0" noProof="0" dirty="0">
                <a:ln>
                  <a:noFill/>
                </a:ln>
                <a:solidFill>
                  <a:srgbClr val="00B050"/>
                </a:solidFill>
                <a:effectLst/>
                <a:uLnTx/>
                <a:uFillTx/>
                <a:latin typeface="Arial" charset="0"/>
              </a:rPr>
              <a:t>no signs or symptoms present</a:t>
            </a:r>
            <a:r>
              <a:rPr kumimoji="0" lang="en-US" sz="2800" b="1" i="0" u="none" strike="noStrike" kern="0" cap="none" spc="0" normalizeH="0" baseline="0" noProof="0" dirty="0">
                <a:ln>
                  <a:noFill/>
                </a:ln>
                <a:solidFill>
                  <a:srgbClr val="00B050"/>
                </a:solidFill>
                <a:effectLst/>
                <a:uLnTx/>
                <a:uFillTx/>
                <a:latin typeface="Arial" charset="0"/>
              </a:rPr>
              <a:t>!</a:t>
            </a:r>
          </a:p>
        </p:txBody>
      </p:sp>
    </p:spTree>
    <p:extLst>
      <p:ext uri="{BB962C8B-B14F-4D97-AF65-F5344CB8AC3E}">
        <p14:creationId xmlns:p14="http://schemas.microsoft.com/office/powerpoint/2010/main" val="89968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3048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andara" panose="020E0502030303020204" pitchFamily="34" charset="0"/>
              </a:rPr>
              <a:t>STI Transmission </a:t>
            </a:r>
          </a:p>
        </p:txBody>
      </p:sp>
      <p:sp>
        <p:nvSpPr>
          <p:cNvPr id="5" name="Text Box 8"/>
          <p:cNvSpPr txBox="1">
            <a:spLocks noChangeArrowheads="1"/>
          </p:cNvSpPr>
          <p:nvPr/>
        </p:nvSpPr>
        <p:spPr bwMode="auto">
          <a:xfrm>
            <a:off x="304800" y="1295400"/>
            <a:ext cx="83820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800" b="1" i="0" u="sng" strike="noStrike" kern="0" cap="none" spc="0" normalizeH="0" baseline="0" noProof="0" dirty="0" smtClean="0">
                <a:ln>
                  <a:noFill/>
                </a:ln>
                <a:solidFill>
                  <a:schemeClr val="accent6">
                    <a:lumMod val="75000"/>
                  </a:schemeClr>
                </a:solidFill>
                <a:effectLst/>
                <a:uLnTx/>
                <a:uFillTx/>
                <a:latin typeface="Arial" charset="0"/>
              </a:rPr>
              <a:t>STIs </a:t>
            </a:r>
            <a:r>
              <a:rPr kumimoji="0" lang="en-US" sz="2800" b="1" i="0" u="sng" strike="noStrike" kern="0" cap="none" spc="0" normalizeH="0" baseline="0" noProof="0" dirty="0">
                <a:ln>
                  <a:noFill/>
                </a:ln>
                <a:solidFill>
                  <a:schemeClr val="accent6">
                    <a:lumMod val="75000"/>
                  </a:schemeClr>
                </a:solidFill>
                <a:effectLst/>
                <a:uLnTx/>
                <a:uFillTx/>
                <a:latin typeface="Arial" charset="0"/>
              </a:rPr>
              <a:t>can also be passed through direct contact with an </a:t>
            </a:r>
            <a:r>
              <a:rPr kumimoji="0" lang="en-US" sz="2800" b="1" i="0" u="sng" strike="noStrike" kern="0" cap="none" spc="0" normalizeH="0" baseline="0" noProof="0" dirty="0" smtClean="0">
                <a:ln>
                  <a:noFill/>
                </a:ln>
                <a:solidFill>
                  <a:schemeClr val="accent6">
                    <a:lumMod val="75000"/>
                  </a:schemeClr>
                </a:solidFill>
                <a:effectLst/>
                <a:uLnTx/>
                <a:uFillTx/>
                <a:latin typeface="Arial" charset="0"/>
              </a:rPr>
              <a:t>STI </a:t>
            </a:r>
            <a:r>
              <a:rPr kumimoji="0" lang="en-US" sz="2800" b="1" i="0" u="sng" strike="noStrike" kern="0" cap="none" spc="0" normalizeH="0" baseline="0" noProof="0" dirty="0">
                <a:ln>
                  <a:noFill/>
                </a:ln>
                <a:solidFill>
                  <a:schemeClr val="accent6">
                    <a:lumMod val="75000"/>
                  </a:schemeClr>
                </a:solidFill>
                <a:effectLst/>
                <a:uLnTx/>
                <a:uFillTx/>
                <a:latin typeface="Arial" charset="0"/>
              </a:rPr>
              <a:t>sore or infected tissue</a:t>
            </a:r>
            <a:r>
              <a:rPr kumimoji="0" lang="en-US" sz="2800" b="1" i="0" u="none" strike="noStrike" kern="0" cap="none" spc="0" normalizeH="0" baseline="0" noProof="0" dirty="0">
                <a:ln>
                  <a:noFill/>
                </a:ln>
                <a:solidFill>
                  <a:srgbClr val="FFFF00"/>
                </a:solidFill>
                <a:effectLst/>
                <a:uLnTx/>
                <a:uFillTx/>
                <a:latin typeface="Arial" charset="0"/>
              </a:rPr>
              <a:t> </a:t>
            </a:r>
            <a:endParaRPr kumimoji="0" lang="en-US" sz="2800" b="1" i="0" u="none" strike="noStrike" kern="0" cap="none" spc="0" normalizeH="0" baseline="0" noProof="0" dirty="0" smtClean="0">
              <a:ln>
                <a:noFill/>
              </a:ln>
              <a:solidFill>
                <a:srgbClr val="FFFF00"/>
              </a:solidFill>
              <a:effectLst/>
              <a:uLnTx/>
              <a:uFillTx/>
              <a:latin typeface="Arial" charset="0"/>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2800" b="1" i="0" u="none" strike="noStrike" kern="0" cap="none" spc="0" normalizeH="0" baseline="0" noProof="0" dirty="0" smtClean="0">
                <a:ln>
                  <a:noFill/>
                </a:ln>
                <a:solidFill>
                  <a:srgbClr val="002060"/>
                </a:solidFill>
                <a:effectLst/>
                <a:uLnTx/>
                <a:uFillTx/>
                <a:latin typeface="Arial" charset="0"/>
              </a:rPr>
              <a:t>through </a:t>
            </a:r>
            <a:r>
              <a:rPr kumimoji="0" lang="en-US" sz="2800" b="1" i="0" u="none" strike="noStrike" kern="0" cap="none" spc="0" normalizeH="0" baseline="0" noProof="0" dirty="0">
                <a:ln>
                  <a:noFill/>
                </a:ln>
                <a:solidFill>
                  <a:srgbClr val="002060"/>
                </a:solidFill>
                <a:effectLst/>
                <a:uLnTx/>
                <a:uFillTx/>
                <a:latin typeface="Arial" charset="0"/>
              </a:rPr>
              <a:t>oral, anal, vaginal sex…and frottage</a:t>
            </a:r>
          </a:p>
        </p:txBody>
      </p:sp>
      <p:pic>
        <p:nvPicPr>
          <p:cNvPr id="7" name="Picture 10" descr="french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8" y="2870438"/>
            <a:ext cx="2201863" cy="3046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2"/>
          <p:cNvSpPr>
            <a:spLocks noChangeArrowheads="1"/>
          </p:cNvSpPr>
          <p:nvPr/>
        </p:nvSpPr>
        <p:spPr bwMode="auto">
          <a:xfrm>
            <a:off x="3200400" y="2971800"/>
            <a:ext cx="4267200" cy="2743200"/>
          </a:xfrm>
          <a:prstGeom prst="wedgeEllipseCallout">
            <a:avLst>
              <a:gd name="adj1" fmla="val -65222"/>
              <a:gd name="adj2" fmla="val -20000"/>
            </a:avLst>
          </a:prstGeom>
          <a:solidFill>
            <a:srgbClr val="005EAC"/>
          </a:solidFill>
          <a:ln w="9525">
            <a:solidFill>
              <a:srgbClr val="FFFFFF"/>
            </a:solid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FFFF"/>
                </a:solidFill>
                <a:effectLst/>
                <a:uLnTx/>
                <a:uFillTx/>
              </a:rPr>
              <a:t>FROTTAGE</a:t>
            </a:r>
            <a:r>
              <a:rPr kumimoji="0" lang="en-US" sz="2800" b="0" i="0" u="none" strike="noStrike" kern="0" cap="none" spc="0" normalizeH="0" baseline="0" noProof="0" dirty="0" smtClean="0">
                <a:ln>
                  <a:noFill/>
                </a:ln>
                <a:solidFill>
                  <a:srgbClr val="FFFFFF"/>
                </a:solidFill>
                <a:effectLst/>
                <a:uLnTx/>
                <a:uFillTx/>
              </a:rPr>
              <a:t>:</a:t>
            </a:r>
            <a:r>
              <a:rPr kumimoji="0" lang="en-US" sz="3400" b="0" i="0" u="none" strike="noStrike" kern="0" cap="none" spc="0" normalizeH="0" baseline="0" noProof="0" dirty="0" smtClean="0">
                <a:ln>
                  <a:noFill/>
                </a:ln>
                <a:solidFill>
                  <a:srgbClr val="FFFFFF"/>
                </a:solidFill>
                <a:effectLst/>
                <a:uLnTx/>
                <a:uFillTx/>
              </a:rPr>
              <a:t>        </a:t>
            </a:r>
            <a:r>
              <a:rPr kumimoji="0" lang="en-US" sz="2800" b="0" i="0" u="none" strike="noStrike" kern="0" cap="none" spc="0" normalizeH="0" baseline="0" noProof="0" dirty="0" smtClean="0">
                <a:ln>
                  <a:noFill/>
                </a:ln>
                <a:solidFill>
                  <a:srgbClr val="FFFFFF"/>
                </a:solidFill>
                <a:effectLst/>
                <a:uLnTx/>
                <a:uFillTx/>
              </a:rPr>
              <a:t>French for naked genital to genital rubbing!</a:t>
            </a:r>
          </a:p>
        </p:txBody>
      </p:sp>
    </p:spTree>
    <p:extLst>
      <p:ext uri="{BB962C8B-B14F-4D97-AF65-F5344CB8AC3E}">
        <p14:creationId xmlns:p14="http://schemas.microsoft.com/office/powerpoint/2010/main" val="210425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0"/>
            <a:ext cx="8915400" cy="1143000"/>
          </a:xfrm>
        </p:spPr>
        <p:txBody>
          <a:bodyPr>
            <a:noAutofit/>
          </a:bodyPr>
          <a:lstStyle/>
          <a:p>
            <a:r>
              <a:rPr lang="en-US" sz="9600" b="1" dirty="0" smtClean="0">
                <a:solidFill>
                  <a:srgbClr val="003A63"/>
                </a:solidFill>
                <a:effectLst>
                  <a:outerShdw blurRad="38100" dist="38100" dir="2700000" algn="tl">
                    <a:srgbClr val="000000">
                      <a:alpha val="43137"/>
                    </a:srgbClr>
                  </a:outerShdw>
                </a:effectLst>
                <a:latin typeface="Candara" pitchFamily="34" charset="0"/>
              </a:rPr>
              <a:t>How do you prevent STIs?</a:t>
            </a:r>
            <a:endParaRPr lang="en-US" sz="7200" dirty="0"/>
          </a:p>
        </p:txBody>
      </p:sp>
    </p:spTree>
    <p:extLst>
      <p:ext uri="{BB962C8B-B14F-4D97-AF65-F5344CB8AC3E}">
        <p14:creationId xmlns:p14="http://schemas.microsoft.com/office/powerpoint/2010/main" val="298643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8"/>
          <p:cNvSpPr>
            <a:spLocks noChangeArrowheads="1"/>
          </p:cNvSpPr>
          <p:nvPr/>
        </p:nvSpPr>
        <p:spPr bwMode="auto">
          <a:xfrm>
            <a:off x="0" y="2286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5400" b="1" dirty="0">
                <a:solidFill>
                  <a:schemeClr val="accent6">
                    <a:lumMod val="75000"/>
                  </a:schemeClr>
                </a:solidFill>
                <a:effectLst>
                  <a:outerShdw blurRad="38100" dist="38100" dir="2700000" algn="tl">
                    <a:srgbClr val="000000">
                      <a:alpha val="43137"/>
                    </a:srgbClr>
                  </a:outerShdw>
                </a:effectLst>
                <a:latin typeface="Candara" panose="020E0502030303020204" pitchFamily="34" charset="0"/>
                <a:cs typeface="Arial" charset="0"/>
              </a:rPr>
              <a:t>How you can protect yourself:</a:t>
            </a:r>
          </a:p>
        </p:txBody>
      </p:sp>
      <p:sp>
        <p:nvSpPr>
          <p:cNvPr id="5" name="Text Box 1029"/>
          <p:cNvSpPr txBox="1">
            <a:spLocks noChangeArrowheads="1"/>
          </p:cNvSpPr>
          <p:nvPr/>
        </p:nvSpPr>
        <p:spPr bwMode="auto">
          <a:xfrm>
            <a:off x="914400" y="1828800"/>
            <a:ext cx="800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457200" marR="0" lvl="0" indent="-457200" defTabSz="914400" eaLnBrk="1" fontAlgn="auto" latinLnBrk="0" hangingPunct="1">
              <a:lnSpc>
                <a:spcPct val="100000"/>
              </a:lnSpc>
              <a:spcBef>
                <a:spcPts val="0"/>
              </a:spcBef>
              <a:spcAft>
                <a:spcPts val="0"/>
              </a:spcAft>
              <a:buClrTx/>
              <a:buSzTx/>
              <a:buFontTx/>
              <a:buAutoNum type="arabicParenR"/>
              <a:tabLst/>
              <a:defRPr/>
            </a:pPr>
            <a:r>
              <a:rPr kumimoji="0" lang="en-US" sz="3200" b="1" i="0" u="none" strike="noStrike" kern="0" cap="none" spc="0" normalizeH="0" baseline="0" noProof="0" dirty="0">
                <a:ln>
                  <a:noFill/>
                </a:ln>
                <a:solidFill>
                  <a:srgbClr val="FFFFFF"/>
                </a:solidFill>
                <a:effectLst/>
                <a:uLnTx/>
                <a:uFillTx/>
                <a:latin typeface="Arial" charset="0"/>
              </a:rPr>
              <a:t>Not having sex (oral, anal, vaginal) is the only </a:t>
            </a:r>
            <a:r>
              <a:rPr kumimoji="0" lang="en-US" sz="3200" b="1" i="1" u="none" strike="noStrike" kern="0" cap="none" spc="0" normalizeH="0" baseline="0" noProof="0" dirty="0">
                <a:ln>
                  <a:noFill/>
                </a:ln>
                <a:solidFill>
                  <a:srgbClr val="FFFFFF"/>
                </a:solidFill>
                <a:effectLst/>
                <a:uLnTx/>
                <a:uFillTx/>
                <a:latin typeface="Arial" charset="0"/>
              </a:rPr>
              <a:t>sure way to avoid </a:t>
            </a:r>
            <a:r>
              <a:rPr kumimoji="0" lang="en-US" sz="3200" b="1" i="1" u="none" strike="noStrike" kern="0" cap="none" spc="0" normalizeH="0" baseline="0" noProof="0" dirty="0" smtClean="0">
                <a:ln>
                  <a:noFill/>
                </a:ln>
                <a:solidFill>
                  <a:srgbClr val="FFFFFF"/>
                </a:solidFill>
                <a:effectLst/>
                <a:uLnTx/>
                <a:uFillTx/>
                <a:latin typeface="Arial" charset="0"/>
              </a:rPr>
              <a:t>STIs</a:t>
            </a:r>
            <a:r>
              <a:rPr kumimoji="0" lang="en-US" sz="3200" b="1" i="0" u="none" strike="noStrike" kern="0" cap="none" spc="0" normalizeH="0" baseline="0" noProof="0" dirty="0">
                <a:ln>
                  <a:noFill/>
                </a:ln>
                <a:solidFill>
                  <a:srgbClr val="FFFFFF"/>
                </a:solidFill>
                <a:effectLst/>
                <a:uLnTx/>
                <a:uFillTx/>
                <a:latin typeface="Arial" charset="0"/>
              </a:rPr>
              <a:t>.</a:t>
            </a:r>
          </a:p>
          <a:p>
            <a:pPr marL="457200" marR="0" lvl="0" indent="-457200"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CCCCFF"/>
              </a:solidFill>
              <a:effectLst/>
              <a:uLnTx/>
              <a:uFillTx/>
              <a:latin typeface="Arial" charset="0"/>
            </a:endParaRPr>
          </a:p>
        </p:txBody>
      </p:sp>
      <p:sp>
        <p:nvSpPr>
          <p:cNvPr id="6" name="Text Box 1029"/>
          <p:cNvSpPr txBox="1">
            <a:spLocks noChangeArrowheads="1"/>
          </p:cNvSpPr>
          <p:nvPr/>
        </p:nvSpPr>
        <p:spPr bwMode="auto">
          <a:xfrm>
            <a:off x="457200" y="1676400"/>
            <a:ext cx="8001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457200" marR="0" lvl="0" indent="-457200" defTabSz="914400" eaLnBrk="1" fontAlgn="auto" latinLnBrk="0" hangingPunct="1">
              <a:lnSpc>
                <a:spcPct val="100000"/>
              </a:lnSpc>
              <a:spcBef>
                <a:spcPts val="0"/>
              </a:spcBef>
              <a:spcAft>
                <a:spcPts val="0"/>
              </a:spcAft>
              <a:buClrTx/>
              <a:buSzTx/>
              <a:buFontTx/>
              <a:buAutoNum type="arabicParenR"/>
              <a:tabLst/>
              <a:defRPr/>
            </a:pPr>
            <a:r>
              <a:rPr kumimoji="0" lang="en-US" sz="3600" b="1" i="0" u="none" strike="noStrike" kern="0" cap="none" spc="0" normalizeH="0" baseline="0" noProof="0" dirty="0">
                <a:ln>
                  <a:noFill/>
                </a:ln>
                <a:solidFill>
                  <a:srgbClr val="002060"/>
                </a:solidFill>
                <a:effectLst/>
                <a:uLnTx/>
                <a:uFillTx/>
                <a:latin typeface="Arial" charset="0"/>
              </a:rPr>
              <a:t>Not having sex (oral, anal, vaginal) is the only </a:t>
            </a:r>
            <a:r>
              <a:rPr kumimoji="0" lang="en-US" sz="3600" b="1" i="1" u="none" strike="noStrike" kern="0" cap="none" spc="0" normalizeH="0" baseline="0" noProof="0" dirty="0">
                <a:ln>
                  <a:noFill/>
                </a:ln>
                <a:solidFill>
                  <a:srgbClr val="002060"/>
                </a:solidFill>
                <a:effectLst/>
                <a:uLnTx/>
                <a:uFillTx/>
                <a:latin typeface="Arial" charset="0"/>
              </a:rPr>
              <a:t>sure way to avoid </a:t>
            </a:r>
            <a:r>
              <a:rPr kumimoji="0" lang="en-US" sz="3600" b="1" i="1" u="none" strike="noStrike" kern="0" cap="none" spc="0" normalizeH="0" baseline="0" noProof="0" dirty="0" smtClean="0">
                <a:ln>
                  <a:noFill/>
                </a:ln>
                <a:solidFill>
                  <a:srgbClr val="002060"/>
                </a:solidFill>
                <a:effectLst/>
                <a:uLnTx/>
                <a:uFillTx/>
                <a:latin typeface="Arial" charset="0"/>
              </a:rPr>
              <a:t>STIs</a:t>
            </a:r>
            <a:r>
              <a:rPr kumimoji="0" lang="en-US" sz="3600" b="1" i="0" u="none" strike="noStrike" kern="0" cap="none" spc="0" normalizeH="0" baseline="0" noProof="0" dirty="0">
                <a:ln>
                  <a:noFill/>
                </a:ln>
                <a:solidFill>
                  <a:srgbClr val="002060"/>
                </a:solidFill>
                <a:effectLst/>
                <a:uLnTx/>
                <a:uFillTx/>
                <a:latin typeface="Arial" charset="0"/>
              </a:rPr>
              <a:t>.</a:t>
            </a:r>
          </a:p>
          <a:p>
            <a:pPr marL="457200" marR="0" lvl="0" indent="-457200"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002060"/>
              </a:solidFill>
              <a:effectLst/>
              <a:uLnTx/>
              <a:uFillTx/>
              <a:latin typeface="Arial" charset="0"/>
            </a:endParaRPr>
          </a:p>
        </p:txBody>
      </p:sp>
      <p:pic>
        <p:nvPicPr>
          <p:cNvPr id="7" name="Picture 1031" descr="qi1koknu[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429000"/>
            <a:ext cx="49530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3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 presetClass="entr" presetSubtype="2" fill="hold"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6" fill="hold">
                            <p:stCondLst>
                              <p:cond delay="2500"/>
                            </p:stCondLst>
                            <p:childTnLst>
                              <p:par>
                                <p:cTn id="17" presetID="26" presetClass="emph" presetSubtype="0" fill="hold" nodeType="afterEffect">
                                  <p:stCondLst>
                                    <p:cond delay="0"/>
                                  </p:stCondLst>
                                  <p:childTnLst>
                                    <p:animEffect transition="out" filter="fade">
                                      <p:cBhvr>
                                        <p:cTn id="18" dur="500" tmFilter="0, 0; .2, .5; .8, .5; 1, 0"/>
                                        <p:tgtEl>
                                          <p:spTgt spid="5">
                                            <p:txEl>
                                              <p:pRg st="0" end="0"/>
                                            </p:txEl>
                                          </p:spTgt>
                                        </p:tgtEl>
                                      </p:cBhvr>
                                    </p:animEffect>
                                    <p:animScale>
                                      <p:cBhvr>
                                        <p:cTn id="19" dur="250" autoRev="1" fill="hold"/>
                                        <p:tgtEl>
                                          <p:spTgt spid="5">
                                            <p:txEl>
                                              <p:pRg st="0" end="0"/>
                                            </p:txEl>
                                          </p:spTgt>
                                        </p:tgtEl>
                                      </p:cBhvr>
                                      <p:by x="105000" y="105000"/>
                                    </p:animScale>
                                  </p:childTnLst>
                                </p:cTn>
                              </p:par>
                            </p:childTnLst>
                          </p:cTn>
                        </p:par>
                        <p:par>
                          <p:cTn id="20" fill="hold">
                            <p:stCondLst>
                              <p:cond delay="3000"/>
                            </p:stCondLst>
                            <p:childTnLst>
                              <p:par>
                                <p:cTn id="21" presetID="2" presetClass="entr" presetSubtype="2" fill="hold"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6" presetClass="emph" presetSubtype="0" fill="hold" nodeType="afterEffect">
                                  <p:stCondLst>
                                    <p:cond delay="0"/>
                                  </p:stCondLst>
                                  <p:childTnLst>
                                    <p:animEffect transition="out" filter="fade">
                                      <p:cBhvr>
                                        <p:cTn id="27" dur="500" tmFilter="0, 0; .2, .5; .8, .5; 1, 0"/>
                                        <p:tgtEl>
                                          <p:spTgt spid="6">
                                            <p:txEl>
                                              <p:pRg st="0" end="0"/>
                                            </p:txEl>
                                          </p:spTgt>
                                        </p:tgtEl>
                                      </p:cBhvr>
                                    </p:animEffect>
                                    <p:animScale>
                                      <p:cBhvr>
                                        <p:cTn id="28" dur="250" autoRev="1" fill="hold"/>
                                        <p:tgtEl>
                                          <p:spTgt spid="6">
                                            <p:txEl>
                                              <p:pRg st="0" end="0"/>
                                            </p:txEl>
                                          </p:spTgt>
                                        </p:tgtEl>
                                      </p:cBhvr>
                                      <p:by x="105000" y="105000"/>
                                    </p:animScale>
                                  </p:childTnLst>
                                </p:cTn>
                              </p:par>
                            </p:childTnLst>
                          </p:cTn>
                        </p:par>
                        <p:par>
                          <p:cTn id="29" fill="hold">
                            <p:stCondLst>
                              <p:cond delay="4000"/>
                            </p:stCondLst>
                            <p:childTnLst>
                              <p:par>
                                <p:cTn id="30" presetID="8" presetClass="entr" presetSubtype="16"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8"/>
          <p:cNvSpPr>
            <a:spLocks noChangeArrowheads="1"/>
          </p:cNvSpPr>
          <p:nvPr/>
        </p:nvSpPr>
        <p:spPr bwMode="auto">
          <a:xfrm>
            <a:off x="0" y="2286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5400" b="1" dirty="0">
                <a:solidFill>
                  <a:schemeClr val="accent6">
                    <a:lumMod val="75000"/>
                  </a:schemeClr>
                </a:solidFill>
                <a:effectLst>
                  <a:outerShdw blurRad="38100" dist="38100" dir="2700000" algn="tl">
                    <a:srgbClr val="000000">
                      <a:alpha val="43137"/>
                    </a:srgbClr>
                  </a:outerShdw>
                </a:effectLst>
                <a:latin typeface="Candara" panose="020E0502030303020204" pitchFamily="34" charset="0"/>
                <a:cs typeface="Arial" charset="0"/>
              </a:rPr>
              <a:t>How you can protect yourself:</a:t>
            </a:r>
          </a:p>
        </p:txBody>
      </p:sp>
      <p:sp>
        <p:nvSpPr>
          <p:cNvPr id="5" name="Text Box 5"/>
          <p:cNvSpPr txBox="1">
            <a:spLocks noChangeArrowheads="1"/>
          </p:cNvSpPr>
          <p:nvPr/>
        </p:nvSpPr>
        <p:spPr bwMode="auto">
          <a:xfrm>
            <a:off x="152400" y="1172104"/>
            <a:ext cx="8610599"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457200" marR="0" lvl="0" indent="-457200" defTabSz="914400" eaLnBrk="1" fontAlgn="auto" latinLnBrk="0" hangingPunct="1">
              <a:lnSpc>
                <a:spcPct val="100000"/>
              </a:lnSpc>
              <a:spcBef>
                <a:spcPts val="0"/>
              </a:spcBef>
              <a:spcAft>
                <a:spcPts val="0"/>
              </a:spcAft>
              <a:buClrTx/>
              <a:buSzTx/>
              <a:buFontTx/>
              <a:buAutoNum type="arabicParenR" startAt="2"/>
              <a:tabLst/>
              <a:defRPr/>
            </a:pPr>
            <a:r>
              <a:rPr kumimoji="0" lang="en-US" sz="3600" b="1" i="0" u="none" strike="noStrike" kern="0" cap="none" spc="0" normalizeH="0" baseline="0" noProof="0" dirty="0">
                <a:ln>
                  <a:noFill/>
                </a:ln>
                <a:solidFill>
                  <a:srgbClr val="002060"/>
                </a:solidFill>
                <a:effectLst/>
                <a:uLnTx/>
                <a:uFillTx/>
                <a:latin typeface="Arial" charset="0"/>
              </a:rPr>
              <a:t>Talk to your partner about </a:t>
            </a:r>
            <a:r>
              <a:rPr kumimoji="0" lang="en-US" sz="3600" b="1" i="0" u="none" strike="noStrike" kern="0" cap="none" spc="0" normalizeH="0" baseline="0" noProof="0" dirty="0" smtClean="0">
                <a:ln>
                  <a:noFill/>
                </a:ln>
                <a:solidFill>
                  <a:srgbClr val="002060"/>
                </a:solidFill>
                <a:effectLst/>
                <a:uLnTx/>
                <a:uFillTx/>
                <a:latin typeface="Arial" charset="0"/>
              </a:rPr>
              <a:t>STIs</a:t>
            </a:r>
            <a:endParaRPr kumimoji="0" lang="en-US" sz="3600" b="1" i="0" u="none" strike="noStrike" kern="0" cap="none" spc="0" normalizeH="0" baseline="0" noProof="0" dirty="0">
              <a:ln>
                <a:noFill/>
              </a:ln>
              <a:solidFill>
                <a:srgbClr val="002060"/>
              </a:solidFill>
              <a:effectLst/>
              <a:uLnTx/>
              <a:uFillTx/>
              <a:latin typeface="Arial" charset="0"/>
            </a:endParaRPr>
          </a:p>
          <a:p>
            <a:pPr marL="457200" marR="0" lvl="0" indent="-45720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2060"/>
                </a:solidFill>
                <a:effectLst/>
                <a:uLnTx/>
                <a:uFillTx/>
                <a:latin typeface="Arial" charset="0"/>
              </a:rPr>
              <a:t>    </a:t>
            </a:r>
            <a:r>
              <a:rPr kumimoji="0" lang="en-US" sz="3600" b="1" i="1" u="none" strike="noStrike" kern="0" cap="none" spc="0" normalizeH="0" baseline="0" noProof="0" dirty="0">
                <a:ln>
                  <a:noFill/>
                </a:ln>
                <a:solidFill>
                  <a:srgbClr val="002060"/>
                </a:solidFill>
                <a:effectLst/>
                <a:uLnTx/>
                <a:uFillTx/>
                <a:latin typeface="Arial" charset="0"/>
              </a:rPr>
              <a:t>and</a:t>
            </a:r>
            <a:r>
              <a:rPr kumimoji="0" lang="en-US" sz="3600" b="1" i="0" u="none" strike="noStrike" kern="0" cap="none" spc="0" normalizeH="0" baseline="0" noProof="0" dirty="0">
                <a:ln>
                  <a:noFill/>
                </a:ln>
                <a:solidFill>
                  <a:srgbClr val="002060"/>
                </a:solidFill>
                <a:effectLst/>
                <a:uLnTx/>
                <a:uFillTx/>
                <a:latin typeface="Arial" charset="0"/>
              </a:rPr>
              <a:t>  agree to protect yourselves </a:t>
            </a:r>
            <a:endParaRPr kumimoji="0" lang="en-US" sz="3600" b="1" i="0" u="none" strike="noStrike" kern="0" cap="none" spc="0" normalizeH="0" baseline="0" noProof="0" dirty="0" smtClean="0">
              <a:ln>
                <a:noFill/>
              </a:ln>
              <a:solidFill>
                <a:srgbClr val="002060"/>
              </a:solidFill>
              <a:effectLst/>
              <a:uLnTx/>
              <a:uFillTx/>
              <a:latin typeface="Arial" charset="0"/>
            </a:endParaRPr>
          </a:p>
          <a:p>
            <a:pPr marL="457200" marR="0" lvl="0" indent="-457200" defTabSz="91440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dirty="0" smtClean="0">
                <a:ln>
                  <a:noFill/>
                </a:ln>
                <a:solidFill>
                  <a:srgbClr val="002060"/>
                </a:solidFill>
                <a:effectLst/>
                <a:uLnTx/>
                <a:uFillTx/>
                <a:latin typeface="Arial" charset="0"/>
              </a:rPr>
              <a:t>    If</a:t>
            </a:r>
            <a:r>
              <a:rPr kumimoji="0" lang="en-US" sz="3600" b="1" i="1" u="none" strike="noStrike" kern="0" cap="none" spc="0" normalizeH="0" noProof="0" dirty="0" smtClean="0">
                <a:ln>
                  <a:noFill/>
                </a:ln>
                <a:solidFill>
                  <a:srgbClr val="002060"/>
                </a:solidFill>
                <a:effectLst/>
                <a:uLnTx/>
                <a:uFillTx/>
                <a:latin typeface="Arial" charset="0"/>
              </a:rPr>
              <a:t> </a:t>
            </a:r>
            <a:r>
              <a:rPr kumimoji="0" lang="en-US" sz="3600" b="1" i="1" u="none" strike="noStrike" kern="0" cap="none" spc="0" normalizeH="0" baseline="0" noProof="0" dirty="0" smtClean="0">
                <a:ln>
                  <a:noFill/>
                </a:ln>
                <a:solidFill>
                  <a:srgbClr val="002060"/>
                </a:solidFill>
                <a:effectLst/>
                <a:uLnTx/>
                <a:uFillTx/>
                <a:latin typeface="Arial" charset="0"/>
              </a:rPr>
              <a:t>or </a:t>
            </a:r>
            <a:r>
              <a:rPr kumimoji="0" lang="en-US" sz="3600" b="1" i="1" u="none" strike="noStrike" kern="0" cap="none" spc="0" normalizeH="0" baseline="0" noProof="0" dirty="0">
                <a:ln>
                  <a:noFill/>
                </a:ln>
                <a:solidFill>
                  <a:srgbClr val="002060"/>
                </a:solidFill>
                <a:effectLst/>
                <a:uLnTx/>
                <a:uFillTx/>
                <a:latin typeface="Arial" charset="0"/>
              </a:rPr>
              <a:t>when</a:t>
            </a:r>
            <a:r>
              <a:rPr kumimoji="0" lang="en-US" sz="3600" b="1" i="0" u="none" strike="noStrike" kern="0" cap="none" spc="0" normalizeH="0" baseline="0" noProof="0" dirty="0">
                <a:ln>
                  <a:noFill/>
                </a:ln>
                <a:solidFill>
                  <a:srgbClr val="002060"/>
                </a:solidFill>
                <a:effectLst/>
                <a:uLnTx/>
                <a:uFillTx/>
                <a:latin typeface="Arial" charset="0"/>
              </a:rPr>
              <a:t> you have sex.</a:t>
            </a:r>
          </a:p>
          <a:p>
            <a:pPr marL="457200" marR="0" lvl="0" indent="-457200" defTabSz="914400" eaLnBrk="1" fontAlgn="auto" latinLnBrk="0" hangingPunct="1">
              <a:lnSpc>
                <a:spcPct val="100000"/>
              </a:lnSpc>
              <a:spcBef>
                <a:spcPct val="5000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Arial" charset="0"/>
            </a:endParaRPr>
          </a:p>
        </p:txBody>
      </p:sp>
      <p:pic>
        <p:nvPicPr>
          <p:cNvPr id="6" name="Picture 12" descr="michael lukjanov dreamstimeweb_1101330 resiz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798" y="3937475"/>
            <a:ext cx="2743202" cy="198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les byerly - dreamstimeweb_913852 resiz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4358" y="3412488"/>
            <a:ext cx="1981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eastwest imaging dreamstimeweb_1118361 resiz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798" y="2240022"/>
            <a:ext cx="2743202" cy="167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dreamstimeweb_384798 resiz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3183888"/>
            <a:ext cx="18319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1975" y="3665094"/>
            <a:ext cx="2572383" cy="2278505"/>
          </a:xfrm>
          <a:prstGeom prst="rect">
            <a:avLst/>
          </a:prstGeom>
        </p:spPr>
      </p:pic>
    </p:spTree>
    <p:extLst>
      <p:ext uri="{BB962C8B-B14F-4D97-AF65-F5344CB8AC3E}">
        <p14:creationId xmlns:p14="http://schemas.microsoft.com/office/powerpoint/2010/main" val="308784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 presetClass="entr" presetSubtype="4" fill="hold" nodeType="afterEffect">
                                  <p:stCondLst>
                                    <p:cond delay="250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500"/>
                            </p:stCondLst>
                            <p:childTnLst>
                              <p:par>
                                <p:cTn id="17" presetID="2" presetClass="entr" presetSubtype="4" fill="hold" nodeType="afterEffect">
                                  <p:stCondLst>
                                    <p:cond delay="250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9000"/>
                            </p:stCondLst>
                            <p:childTnLst>
                              <p:par>
                                <p:cTn id="22" presetID="2" presetClass="entr" presetSubtype="4" fill="hold" nodeType="afterEffect">
                                  <p:stCondLst>
                                    <p:cond delay="250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8"/>
          <p:cNvSpPr>
            <a:spLocks noChangeArrowheads="1"/>
          </p:cNvSpPr>
          <p:nvPr/>
        </p:nvSpPr>
        <p:spPr bwMode="auto">
          <a:xfrm>
            <a:off x="0" y="2286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5400" b="1" dirty="0">
                <a:solidFill>
                  <a:schemeClr val="accent6">
                    <a:lumMod val="75000"/>
                  </a:schemeClr>
                </a:solidFill>
                <a:effectLst>
                  <a:outerShdw blurRad="38100" dist="38100" dir="2700000" algn="tl">
                    <a:srgbClr val="000000">
                      <a:alpha val="43137"/>
                    </a:srgbClr>
                  </a:outerShdw>
                </a:effectLst>
                <a:latin typeface="Candara" panose="020E0502030303020204" pitchFamily="34" charset="0"/>
                <a:cs typeface="Arial" charset="0"/>
              </a:rPr>
              <a:t>How you can protect yourself:</a:t>
            </a:r>
          </a:p>
        </p:txBody>
      </p:sp>
      <p:sp>
        <p:nvSpPr>
          <p:cNvPr id="5" name="Text Box 1030"/>
          <p:cNvSpPr txBox="1">
            <a:spLocks noChangeArrowheads="1"/>
          </p:cNvSpPr>
          <p:nvPr/>
        </p:nvSpPr>
        <p:spPr bwMode="auto">
          <a:xfrm>
            <a:off x="685800" y="1143000"/>
            <a:ext cx="79248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4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3)</a:t>
            </a:r>
            <a:r>
              <a:rPr kumimoji="0" lang="en-US" sz="3400" b="1" i="1"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If </a:t>
            </a:r>
            <a:r>
              <a:rPr kumimoji="0" lang="en-US" sz="34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you choose to have sex - use latex (or polyurethane if allergic to latex) condoms correctly each time for oral, anal, vaginal sex.</a:t>
            </a:r>
            <a:endParaRPr kumimoji="0" lang="en-US" sz="3400" b="0"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6" name="Text Box 1036"/>
          <p:cNvSpPr txBox="1">
            <a:spLocks noChangeArrowheads="1"/>
          </p:cNvSpPr>
          <p:nvPr/>
        </p:nvSpPr>
        <p:spPr bwMode="auto">
          <a:xfrm>
            <a:off x="76200" y="3505200"/>
            <a:ext cx="9067800"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charset="0"/>
              </a:rPr>
              <a:t>                          </a:t>
            </a:r>
            <a:r>
              <a:rPr kumimoji="0" lang="en-US" sz="2000" b="0" i="0" u="none" strike="noStrike" kern="0" cap="none" spc="0" normalizeH="0" baseline="0" noProof="0" dirty="0" smtClean="0">
                <a:ln>
                  <a:noFill/>
                </a:ln>
                <a:solidFill>
                  <a:srgbClr val="FFFFFF"/>
                </a:solidFill>
                <a:effectLst/>
                <a:uLnTx/>
                <a:uFillTx/>
                <a:latin typeface="Arial" charset="0"/>
              </a:rPr>
              <a:t>			</a:t>
            </a:r>
            <a:r>
              <a:rPr kumimoji="0" lang="en-US" sz="4000" b="0" i="0" u="none" strike="noStrike" kern="0" cap="none" spc="0" normalizeH="0" baseline="0" noProof="0" dirty="0" smtClean="0">
                <a:ln>
                  <a:noFill/>
                </a:ln>
                <a:solidFill>
                  <a:srgbClr val="FF3300"/>
                </a:solidFill>
                <a:effectLst/>
                <a:uLnTx/>
                <a:uFillTx/>
                <a:latin typeface="Berlin Sans FB Demi" panose="020E0802020502020306" pitchFamily="34" charset="0"/>
              </a:rPr>
              <a:t>Quick </a:t>
            </a:r>
            <a:r>
              <a:rPr kumimoji="0" lang="en-US" sz="4000" b="0" i="0" u="none" strike="noStrike" kern="0" cap="none" spc="0" normalizeH="0" baseline="0" noProof="0" dirty="0">
                <a:ln>
                  <a:noFill/>
                </a:ln>
                <a:solidFill>
                  <a:srgbClr val="FF3300"/>
                </a:solidFill>
                <a:effectLst/>
                <a:uLnTx/>
                <a:uFillTx/>
                <a:latin typeface="Berlin Sans FB Demi" panose="020E0802020502020306" pitchFamily="34" charset="0"/>
              </a:rPr>
              <a:t>Fact:  </a:t>
            </a:r>
            <a:endParaRPr kumimoji="0" lang="en-US" sz="2800" b="0" i="0" u="none" strike="noStrike" kern="0" cap="none" spc="0" normalizeH="0" baseline="0" noProof="0" dirty="0">
              <a:ln>
                <a:noFill/>
              </a:ln>
              <a:solidFill>
                <a:srgbClr val="FF3300"/>
              </a:solidFill>
              <a:effectLst/>
              <a:uLnTx/>
              <a:uFillTx/>
              <a:latin typeface="Berlin Sans FB Demi" panose="020E0802020502020306"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00" b="0" i="0" u="none" strike="noStrike" kern="0" cap="none" spc="0" normalizeH="0" baseline="0" noProof="0" dirty="0">
              <a:ln>
                <a:noFill/>
              </a:ln>
              <a:solidFill>
                <a:srgbClr val="FFFFFF"/>
              </a:solidFill>
              <a:effectLst/>
              <a:uLnTx/>
              <a:uFillTx/>
              <a:latin typeface="Arial"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accent1">
                    <a:lumMod val="75000"/>
                  </a:schemeClr>
                </a:solidFill>
                <a:effectLst/>
                <a:uLnTx/>
                <a:uFillTx/>
                <a:latin typeface="Arial" charset="0"/>
              </a:rPr>
              <a:t>Male and female condoms </a:t>
            </a:r>
            <a:r>
              <a:rPr kumimoji="0" lang="en-US" sz="2800" b="1" i="1" u="none" strike="noStrike" kern="0" cap="none" spc="0" normalizeH="0" baseline="0" noProof="0" dirty="0">
                <a:ln>
                  <a:noFill/>
                </a:ln>
                <a:solidFill>
                  <a:schemeClr val="accent1">
                    <a:lumMod val="75000"/>
                  </a:schemeClr>
                </a:solidFill>
                <a:effectLst/>
                <a:uLnTx/>
                <a:uFillTx/>
                <a:latin typeface="Arial" charset="0"/>
              </a:rPr>
              <a:t>reduce</a:t>
            </a:r>
            <a:r>
              <a:rPr kumimoji="0" lang="en-US" sz="2800" b="1" i="0" u="none" strike="noStrike" kern="0" cap="none" spc="0" normalizeH="0" baseline="0" noProof="0" dirty="0">
                <a:ln>
                  <a:noFill/>
                </a:ln>
                <a:solidFill>
                  <a:schemeClr val="accent1">
                    <a:lumMod val="75000"/>
                  </a:schemeClr>
                </a:solidFill>
                <a:effectLst/>
                <a:uLnTx/>
                <a:uFillTx/>
                <a:latin typeface="Arial" charset="0"/>
              </a:rPr>
              <a:t> – but </a:t>
            </a:r>
            <a:r>
              <a:rPr kumimoji="0" lang="en-US" sz="2800" b="1" i="1" u="none" strike="noStrike" kern="0" cap="none" spc="0" normalizeH="0" baseline="0" noProof="0" dirty="0">
                <a:ln>
                  <a:noFill/>
                </a:ln>
                <a:solidFill>
                  <a:schemeClr val="accent1">
                    <a:lumMod val="75000"/>
                  </a:schemeClr>
                </a:solidFill>
                <a:effectLst/>
                <a:uLnTx/>
                <a:uFillTx/>
                <a:latin typeface="Arial" charset="0"/>
              </a:rPr>
              <a:t>don’t eliminate</a:t>
            </a:r>
            <a:r>
              <a:rPr kumimoji="0" lang="en-US" sz="2800" b="1" i="0" u="none" strike="noStrike" kern="0" cap="none" spc="0" normalizeH="0" baseline="0" noProof="0" dirty="0">
                <a:ln>
                  <a:noFill/>
                </a:ln>
                <a:solidFill>
                  <a:schemeClr val="accent1">
                    <a:lumMod val="75000"/>
                  </a:schemeClr>
                </a:solidFill>
                <a:effectLst/>
                <a:uLnTx/>
                <a:uFillTx/>
                <a:latin typeface="Arial" charset="0"/>
              </a:rPr>
              <a:t> - the chances of </a:t>
            </a:r>
            <a:r>
              <a:rPr kumimoji="0" lang="en-US" sz="2800" b="1" i="0" u="none" strike="noStrike" kern="0" cap="none" spc="0" normalizeH="0" baseline="0" noProof="0" dirty="0" smtClean="0">
                <a:ln>
                  <a:noFill/>
                </a:ln>
                <a:solidFill>
                  <a:schemeClr val="accent1">
                    <a:lumMod val="75000"/>
                  </a:schemeClr>
                </a:solidFill>
                <a:effectLst/>
                <a:uLnTx/>
                <a:uFillTx/>
                <a:latin typeface="Arial" charset="0"/>
              </a:rPr>
              <a:t>STI transmission</a:t>
            </a:r>
            <a:r>
              <a:rPr kumimoji="0" lang="en-US" sz="2800" b="1" i="0" u="none" strike="noStrike" kern="0" cap="none" spc="0" normalizeH="0" baseline="0" noProof="0" dirty="0">
                <a:ln>
                  <a:noFill/>
                </a:ln>
                <a:solidFill>
                  <a:schemeClr val="accent1">
                    <a:lumMod val="75000"/>
                  </a:schemeClr>
                </a:solidFill>
                <a:effectLst/>
                <a:uLnTx/>
                <a:uFillTx/>
                <a:latin typeface="Arial"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 b="1" i="0" u="none" strike="noStrike" kern="0" cap="none" spc="0" normalizeH="0" baseline="0" noProof="0" dirty="0">
              <a:ln>
                <a:noFill/>
              </a:ln>
              <a:solidFill>
                <a:srgbClr val="00FF00"/>
              </a:solidFill>
              <a:effectLst/>
              <a:uLnTx/>
              <a:uFillTx/>
              <a:latin typeface="Arial"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B050"/>
                </a:solidFill>
                <a:effectLst/>
                <a:uLnTx/>
                <a:uFillTx/>
                <a:latin typeface="Arial" charset="0"/>
              </a:rPr>
              <a:t>This is because </a:t>
            </a:r>
            <a:r>
              <a:rPr kumimoji="0" lang="en-US" sz="2800" b="1" i="1" u="none" strike="noStrike" kern="0" cap="none" spc="0" normalizeH="0" baseline="0" noProof="0" dirty="0">
                <a:ln>
                  <a:noFill/>
                </a:ln>
                <a:solidFill>
                  <a:srgbClr val="00B050"/>
                </a:solidFill>
                <a:effectLst/>
                <a:uLnTx/>
                <a:uFillTx/>
                <a:latin typeface="Arial" charset="0"/>
              </a:rPr>
              <a:t>some</a:t>
            </a:r>
            <a:r>
              <a:rPr kumimoji="0" lang="en-US" sz="2800" b="1" i="0" u="none" strike="noStrike" kern="0" cap="none" spc="0" normalizeH="0" baseline="0" noProof="0" dirty="0">
                <a:ln>
                  <a:noFill/>
                </a:ln>
                <a:solidFill>
                  <a:srgbClr val="00B050"/>
                </a:solidFill>
                <a:effectLst/>
                <a:uLnTx/>
                <a:uFillTx/>
                <a:latin typeface="Arial" charset="0"/>
              </a:rPr>
              <a:t> </a:t>
            </a:r>
            <a:r>
              <a:rPr kumimoji="0" lang="en-US" sz="2800" b="1" i="0" u="none" strike="noStrike" kern="0" cap="none" spc="0" normalizeH="0" baseline="0" noProof="0" dirty="0" smtClean="0">
                <a:ln>
                  <a:noFill/>
                </a:ln>
                <a:solidFill>
                  <a:srgbClr val="00B050"/>
                </a:solidFill>
                <a:effectLst/>
                <a:uLnTx/>
                <a:uFillTx/>
                <a:latin typeface="Arial" charset="0"/>
              </a:rPr>
              <a:t>STIs </a:t>
            </a:r>
            <a:r>
              <a:rPr kumimoji="0" lang="en-US" sz="2800" b="1" i="0" u="none" strike="noStrike" kern="0" cap="none" spc="0" normalizeH="0" baseline="0" noProof="0" dirty="0">
                <a:ln>
                  <a:noFill/>
                </a:ln>
                <a:solidFill>
                  <a:srgbClr val="00B050"/>
                </a:solidFill>
                <a:effectLst/>
                <a:uLnTx/>
                <a:uFillTx/>
                <a:latin typeface="Arial" charset="0"/>
              </a:rPr>
              <a:t>might infect areas not covered by a condom.</a:t>
            </a:r>
          </a:p>
        </p:txBody>
      </p:sp>
      <p:sp>
        <p:nvSpPr>
          <p:cNvPr id="7" name="AutoShape 1037"/>
          <p:cNvSpPr>
            <a:spLocks noChangeArrowheads="1"/>
          </p:cNvSpPr>
          <p:nvPr/>
        </p:nvSpPr>
        <p:spPr bwMode="auto">
          <a:xfrm>
            <a:off x="2743200" y="3505200"/>
            <a:ext cx="914400" cy="735910"/>
          </a:xfrm>
          <a:prstGeom prst="lightningBolt">
            <a:avLst/>
          </a:prstGeom>
          <a:solidFill>
            <a:srgbClr val="FFFF00"/>
          </a:solidFill>
          <a:ln w="9525">
            <a:solidFill>
              <a:srgbClr val="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8" name="AutoShape 1037"/>
          <p:cNvSpPr>
            <a:spLocks noChangeArrowheads="1"/>
          </p:cNvSpPr>
          <p:nvPr/>
        </p:nvSpPr>
        <p:spPr bwMode="auto">
          <a:xfrm>
            <a:off x="6400800" y="3505199"/>
            <a:ext cx="914400" cy="686343"/>
          </a:xfrm>
          <a:prstGeom prst="lightningBolt">
            <a:avLst/>
          </a:prstGeom>
          <a:solidFill>
            <a:srgbClr val="FFFF00"/>
          </a:solidFill>
          <a:ln w="9525">
            <a:solidFill>
              <a:srgbClr val="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3274948"/>
            <a:ext cx="952583" cy="861135"/>
          </a:xfrm>
          <a:prstGeom prst="rect">
            <a:avLst/>
          </a:prstGeom>
        </p:spPr>
      </p:pic>
    </p:spTree>
    <p:extLst>
      <p:ext uri="{BB962C8B-B14F-4D97-AF65-F5344CB8AC3E}">
        <p14:creationId xmlns:p14="http://schemas.microsoft.com/office/powerpoint/2010/main" val="59942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diamond(in)">
                                      <p:cBhvr>
                                        <p:cTn id="25" dur="2000"/>
                                        <p:tgtEl>
                                          <p:spTgt spid="6">
                                            <p:txEl>
                                              <p:pRg st="2" end="2"/>
                                            </p:txEl>
                                          </p:spTgt>
                                        </p:tgtEl>
                                      </p:cBhvr>
                                    </p:animEffect>
                                  </p:childTnLst>
                                </p:cTn>
                              </p:par>
                            </p:childTnLst>
                          </p:cTn>
                        </p:par>
                        <p:par>
                          <p:cTn id="26" fill="hold">
                            <p:stCondLst>
                              <p:cond delay="2000"/>
                            </p:stCondLst>
                            <p:childTnLst>
                              <p:par>
                                <p:cTn id="27" presetID="3" presetClass="entr" presetSubtype="10" fill="hold" nodeType="after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blinds(horizontal)">
                                      <p:cBhvr>
                                        <p:cTn id="29" dur="500"/>
                                        <p:tgtEl>
                                          <p:spTgt spid="6">
                                            <p:txEl>
                                              <p:pRg st="4" end="4"/>
                                            </p:txEl>
                                          </p:spTgt>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0-#ppt_w/2"/>
                                          </p:val>
                                        </p:tav>
                                        <p:tav tm="100000">
                                          <p:val>
                                            <p:strVal val="#ppt_x"/>
                                          </p:val>
                                        </p:tav>
                                      </p:tavLst>
                                    </p:anim>
                                    <p:anim calcmode="lin" valueType="num">
                                      <p:cBhvr additive="base">
                                        <p:cTn id="39" dur="500" fill="hold"/>
                                        <p:tgtEl>
                                          <p:spTgt spid="8"/>
                                        </p:tgtEl>
                                        <p:attrNameLst>
                                          <p:attrName>ppt_y</p:attrName>
                                        </p:attrNameLst>
                                      </p:cBhvr>
                                      <p:tavLst>
                                        <p:tav tm="0">
                                          <p:val>
                                            <p:strVal val="#ppt_y"/>
                                          </p:val>
                                        </p:tav>
                                        <p:tav tm="100000">
                                          <p:val>
                                            <p:strVal val="#ppt_y"/>
                                          </p:val>
                                        </p:tav>
                                      </p:tavLst>
                                    </p:anim>
                                  </p:childTnLst>
                                </p:cTn>
                              </p:par>
                              <p:par>
                                <p:cTn id="40" presetID="1"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utoUpdateAnimBg="0"/>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8"/>
          <p:cNvSpPr>
            <a:spLocks noChangeArrowheads="1"/>
          </p:cNvSpPr>
          <p:nvPr/>
        </p:nvSpPr>
        <p:spPr bwMode="auto">
          <a:xfrm>
            <a:off x="0" y="2286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5400" b="1" dirty="0">
                <a:solidFill>
                  <a:srgbClr val="002060"/>
                </a:solidFill>
                <a:effectLst>
                  <a:outerShdw blurRad="38100" dist="38100" dir="2700000" algn="tl">
                    <a:srgbClr val="000000">
                      <a:alpha val="43137"/>
                    </a:srgbClr>
                  </a:outerShdw>
                </a:effectLst>
                <a:latin typeface="Candara" panose="020E0502030303020204" pitchFamily="34" charset="0"/>
                <a:cs typeface="Arial" charset="0"/>
              </a:rPr>
              <a:t>How you can protect yourself:</a:t>
            </a:r>
          </a:p>
        </p:txBody>
      </p:sp>
      <p:sp>
        <p:nvSpPr>
          <p:cNvPr id="6" name="Text Box 10"/>
          <p:cNvSpPr txBox="1">
            <a:spLocks noChangeArrowheads="1"/>
          </p:cNvSpPr>
          <p:nvPr/>
        </p:nvSpPr>
        <p:spPr bwMode="auto">
          <a:xfrm>
            <a:off x="762000" y="3276600"/>
            <a:ext cx="78486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FF6600"/>
                </a:solidFill>
                <a:effectLst/>
                <a:uLnTx/>
                <a:uFillTx/>
                <a:latin typeface="Berlin Sans FB Demi" panose="020E0802020502020306" pitchFamily="34" charset="0"/>
              </a:rPr>
              <a:t>Quick Fact:</a:t>
            </a:r>
            <a:r>
              <a:rPr kumimoji="0" lang="en-US" sz="4000" b="0" i="0" u="none" strike="noStrike" kern="0" cap="none" spc="0" normalizeH="0" baseline="0" noProof="0" dirty="0">
                <a:ln>
                  <a:noFill/>
                </a:ln>
                <a:solidFill>
                  <a:srgbClr val="FFFFFF"/>
                </a:solidFill>
                <a:effectLst/>
                <a:uLnTx/>
                <a:uFillTx/>
                <a:latin typeface="Berlin Sans FB Demi" panose="020E0802020502020306"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FFFFFF"/>
              </a:solidFill>
              <a:effectLst/>
              <a:uLnTx/>
              <a:uFillTx/>
              <a:latin typeface="Kristen ITC" pitchFamily="66"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FF00"/>
                </a:solidFill>
                <a:effectLst/>
                <a:uLnTx/>
                <a:uFillTx/>
                <a:latin typeface="Kristen ITC" pitchFamily="66" charset="0"/>
              </a:rPr>
              <a:t> </a:t>
            </a:r>
            <a:r>
              <a:rPr kumimoji="0" lang="en-US" sz="3200" b="1" i="0" u="none" strike="noStrike" kern="0" cap="none" spc="0" normalizeH="0" baseline="0" noProof="0" dirty="0">
                <a:ln>
                  <a:noFill/>
                </a:ln>
                <a:solidFill>
                  <a:srgbClr val="00B050"/>
                </a:solidFill>
                <a:effectLst/>
                <a:uLnTx/>
                <a:uFillTx/>
                <a:latin typeface="Arial" charset="0"/>
              </a:rPr>
              <a:t>Birth control pills, the Shot,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B050"/>
                </a:solidFill>
                <a:effectLst/>
                <a:uLnTx/>
                <a:uFillTx/>
                <a:latin typeface="Arial" charset="0"/>
              </a:rPr>
              <a:t>the Ring, or the Patch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FF00"/>
                </a:solidFill>
                <a:effectLst/>
                <a:uLnTx/>
                <a:uFillTx/>
                <a:latin typeface="Arial" charset="0"/>
              </a:rPr>
              <a:t> </a:t>
            </a:r>
            <a:r>
              <a:rPr kumimoji="0" lang="en-US" sz="3200" b="1" i="1" u="sng" strike="noStrike" kern="0" cap="none" spc="0" normalizeH="0" baseline="0" noProof="0" dirty="0">
                <a:ln>
                  <a:noFill/>
                </a:ln>
                <a:solidFill>
                  <a:schemeClr val="accent6">
                    <a:lumMod val="75000"/>
                  </a:schemeClr>
                </a:solidFill>
                <a:effectLst/>
                <a:uLnTx/>
                <a:uFillTx/>
                <a:latin typeface="Arial" charset="0"/>
              </a:rPr>
              <a:t>do not</a:t>
            </a:r>
            <a:r>
              <a:rPr kumimoji="0" lang="en-US" sz="3200" b="1" i="1" u="none" strike="noStrike" kern="0" cap="none" spc="0" normalizeH="0" baseline="0" noProof="0" dirty="0">
                <a:ln>
                  <a:noFill/>
                </a:ln>
                <a:solidFill>
                  <a:schemeClr val="accent6">
                    <a:lumMod val="75000"/>
                  </a:schemeClr>
                </a:solidFill>
                <a:effectLst/>
                <a:uLnTx/>
                <a:uFillTx/>
                <a:latin typeface="Arial" charset="0"/>
              </a:rPr>
              <a:t> </a:t>
            </a:r>
            <a:r>
              <a:rPr kumimoji="0" lang="en-US" sz="3200" b="1" i="0" u="none" strike="noStrike" kern="0" cap="none" spc="0" normalizeH="0" baseline="0" noProof="0" dirty="0">
                <a:ln>
                  <a:noFill/>
                </a:ln>
                <a:solidFill>
                  <a:schemeClr val="accent6">
                    <a:lumMod val="75000"/>
                  </a:schemeClr>
                </a:solidFill>
                <a:effectLst/>
                <a:uLnTx/>
                <a:uFillTx/>
                <a:latin typeface="Arial" charset="0"/>
              </a:rPr>
              <a:t> protect </a:t>
            </a:r>
            <a:r>
              <a:rPr kumimoji="0" lang="en-US" sz="3200" b="1" i="0" u="none" strike="noStrike" kern="0" cap="none" spc="0" normalizeH="0" baseline="0" noProof="0" dirty="0">
                <a:ln>
                  <a:noFill/>
                </a:ln>
                <a:solidFill>
                  <a:srgbClr val="00B050"/>
                </a:solidFill>
                <a:effectLst/>
                <a:uLnTx/>
                <a:uFillTx/>
                <a:latin typeface="Arial" charset="0"/>
              </a:rPr>
              <a:t>against</a:t>
            </a:r>
            <a:r>
              <a:rPr kumimoji="0" lang="en-US" sz="3200" b="1" i="0" u="none" strike="noStrike" kern="0" cap="none" spc="0" normalizeH="0" baseline="0" noProof="0" dirty="0">
                <a:ln>
                  <a:noFill/>
                </a:ln>
                <a:solidFill>
                  <a:srgbClr val="00FF00"/>
                </a:solidFill>
                <a:effectLst/>
                <a:uLnTx/>
                <a:uFillTx/>
                <a:latin typeface="Arial" charset="0"/>
              </a:rPr>
              <a:t> </a:t>
            </a:r>
            <a:r>
              <a:rPr kumimoji="0" lang="en-US" sz="3200" b="1" i="0" u="none" strike="noStrike" kern="0" cap="none" spc="0" normalizeH="0" baseline="0" noProof="0" dirty="0" smtClean="0">
                <a:ln>
                  <a:noFill/>
                </a:ln>
                <a:solidFill>
                  <a:schemeClr val="accent6">
                    <a:lumMod val="75000"/>
                  </a:schemeClr>
                </a:solidFill>
                <a:effectLst/>
                <a:uLnTx/>
                <a:uFillTx/>
                <a:latin typeface="Arial" charset="0"/>
              </a:rPr>
              <a:t>STIs</a:t>
            </a:r>
            <a:r>
              <a:rPr kumimoji="0" lang="en-US" sz="3200" b="1" i="0" u="none" strike="noStrike" kern="0" cap="none" spc="0" normalizeH="0" baseline="0" noProof="0" dirty="0">
                <a:ln>
                  <a:noFill/>
                </a:ln>
                <a:solidFill>
                  <a:srgbClr val="00FF00"/>
                </a:solidFill>
                <a:effectLst/>
                <a:uLnTx/>
                <a:uFillTx/>
                <a:latin typeface="Arial" charset="0"/>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FFFFFF"/>
              </a:solidFill>
              <a:effectLst/>
              <a:uLnTx/>
              <a:uFillTx/>
              <a:latin typeface="Arial" charset="0"/>
            </a:endParaRPr>
          </a:p>
        </p:txBody>
      </p:sp>
      <p:pic>
        <p:nvPicPr>
          <p:cNvPr id="7" name="Picture 17" descr="RSFertilityRE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615440"/>
            <a:ext cx="16383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bc ring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14351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orthopat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0240" y="1524000"/>
            <a:ext cx="219456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8"/>
          <p:cNvSpPr>
            <a:spLocks noChangeArrowheads="1"/>
          </p:cNvSpPr>
          <p:nvPr/>
        </p:nvSpPr>
        <p:spPr bwMode="auto">
          <a:xfrm>
            <a:off x="2400300" y="3276600"/>
            <a:ext cx="914400" cy="914400"/>
          </a:xfrm>
          <a:prstGeom prst="lightningBolt">
            <a:avLst/>
          </a:prstGeom>
          <a:solidFill>
            <a:srgbClr val="FFFF00"/>
          </a:solidFill>
          <a:ln w="9525">
            <a:solidFill>
              <a:srgbClr val="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2" name="AutoShape 8"/>
          <p:cNvSpPr>
            <a:spLocks noChangeArrowheads="1"/>
          </p:cNvSpPr>
          <p:nvPr/>
        </p:nvSpPr>
        <p:spPr bwMode="auto">
          <a:xfrm>
            <a:off x="5913120" y="3291840"/>
            <a:ext cx="914400" cy="914400"/>
          </a:xfrm>
          <a:prstGeom prst="lightningBolt">
            <a:avLst/>
          </a:prstGeom>
          <a:solidFill>
            <a:srgbClr val="FFFF00"/>
          </a:solidFill>
          <a:ln w="9525">
            <a:solidFill>
              <a:srgbClr val="FFFFFF"/>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Tree>
    <p:extLst>
      <p:ext uri="{BB962C8B-B14F-4D97-AF65-F5344CB8AC3E}">
        <p14:creationId xmlns:p14="http://schemas.microsoft.com/office/powerpoint/2010/main" val="38331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8"/>
          <p:cNvSpPr>
            <a:spLocks noChangeArrowheads="1"/>
          </p:cNvSpPr>
          <p:nvPr/>
        </p:nvSpPr>
        <p:spPr bwMode="auto">
          <a:xfrm>
            <a:off x="0" y="2286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5400" b="1" dirty="0">
                <a:solidFill>
                  <a:schemeClr val="accent6">
                    <a:lumMod val="75000"/>
                  </a:schemeClr>
                </a:solidFill>
                <a:effectLst>
                  <a:outerShdw blurRad="38100" dist="38100" dir="2700000" algn="tl">
                    <a:srgbClr val="000000">
                      <a:alpha val="43137"/>
                    </a:srgbClr>
                  </a:outerShdw>
                </a:effectLst>
                <a:latin typeface="Candara" panose="020E0502030303020204" pitchFamily="34" charset="0"/>
                <a:cs typeface="Arial" charset="0"/>
              </a:rPr>
              <a:t>How you can protect yourself:</a:t>
            </a:r>
          </a:p>
        </p:txBody>
      </p:sp>
      <p:sp>
        <p:nvSpPr>
          <p:cNvPr id="5" name="Text Box 6"/>
          <p:cNvSpPr txBox="1">
            <a:spLocks noChangeArrowheads="1"/>
          </p:cNvSpPr>
          <p:nvPr/>
        </p:nvSpPr>
        <p:spPr bwMode="auto">
          <a:xfrm>
            <a:off x="152400" y="1447800"/>
            <a:ext cx="76962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457200" marR="0" lvl="0" indent="-457200" defTabSz="914400" eaLnBrk="1" fontAlgn="auto" latinLnBrk="0" hangingPunct="1">
              <a:lnSpc>
                <a:spcPct val="100000"/>
              </a:lnSpc>
              <a:spcBef>
                <a:spcPts val="0"/>
              </a:spcBef>
              <a:spcAft>
                <a:spcPts val="0"/>
              </a:spcAft>
              <a:buClrTx/>
              <a:buSzTx/>
              <a:buFontTx/>
              <a:buNone/>
              <a:tabLst/>
              <a:defRPr/>
            </a:pPr>
            <a:r>
              <a:rPr kumimoji="0" lang="en-US" sz="34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4) If you are going to have sex, it’s safer to have sex with only one partner, who has sex </a:t>
            </a:r>
            <a:r>
              <a:rPr kumimoji="0" lang="en-US" sz="3400" b="1" i="1" u="sng"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only</a:t>
            </a:r>
            <a:r>
              <a:rPr kumimoji="0" lang="en-US" sz="3400" b="1"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 </a:t>
            </a:r>
            <a:r>
              <a:rPr kumimoji="0" lang="en-US" sz="34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with you – and who </a:t>
            </a:r>
            <a:r>
              <a:rPr kumimoji="0" lang="en-US" sz="3400" b="1" i="1" u="sng"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doesn’t</a:t>
            </a:r>
            <a:r>
              <a:rPr kumimoji="0" lang="en-US" sz="3400" b="1"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 </a:t>
            </a:r>
            <a:r>
              <a:rPr kumimoji="0" lang="en-US" sz="34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have </a:t>
            </a:r>
            <a:endParaRPr kumimoji="0" lang="en-US" sz="3400" b="1"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L="457200" marR="0" lvl="0" indent="-457200" defTabSz="914400" eaLnBrk="1" fontAlgn="auto" latinLnBrk="0" hangingPunct="1">
              <a:lnSpc>
                <a:spcPct val="100000"/>
              </a:lnSpc>
              <a:spcBef>
                <a:spcPts val="0"/>
              </a:spcBef>
              <a:spcAft>
                <a:spcPts val="0"/>
              </a:spcAft>
              <a:buClrTx/>
              <a:buSzTx/>
              <a:buFontTx/>
              <a:buNone/>
              <a:tabLst/>
              <a:defRPr/>
            </a:pPr>
            <a:r>
              <a:rPr lang="en-US" sz="3400" b="1" kern="0" dirty="0">
                <a:solidFill>
                  <a:srgbClr val="002060"/>
                </a:solidFill>
                <a:latin typeface="Arial" panose="020B0604020202020204" pitchFamily="34" charset="0"/>
                <a:cs typeface="Arial" panose="020B0604020202020204" pitchFamily="34" charset="0"/>
              </a:rPr>
              <a:t> </a:t>
            </a:r>
            <a:r>
              <a:rPr lang="en-US" sz="3400" b="1" kern="0" dirty="0" smtClean="0">
                <a:solidFill>
                  <a:srgbClr val="002060"/>
                </a:solidFill>
                <a:latin typeface="Arial" panose="020B0604020202020204" pitchFamily="34" charset="0"/>
                <a:cs typeface="Arial" panose="020B0604020202020204" pitchFamily="34" charset="0"/>
              </a:rPr>
              <a:t>   </a:t>
            </a:r>
            <a:r>
              <a:rPr kumimoji="0" lang="en-US" sz="3400" b="1"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an STI </a:t>
            </a:r>
            <a:r>
              <a:rPr kumimoji="0" lang="en-US" sz="34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infection.</a:t>
            </a:r>
          </a:p>
          <a:p>
            <a:pPr marL="457200" marR="0" lvl="0" indent="-457200"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002060"/>
              </a:solidFill>
              <a:effectLst/>
              <a:uLnTx/>
              <a:uFillTx/>
              <a:latin typeface="Arial" charset="0"/>
            </a:endParaRPr>
          </a:p>
          <a:p>
            <a:pPr marL="457200" marR="0" lvl="0" indent="-45720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Kristen ITC" pitchFamily="66" charset="0"/>
            </a:endParaRPr>
          </a:p>
        </p:txBody>
      </p:sp>
      <p:pic>
        <p:nvPicPr>
          <p:cNvPr id="6" name="Picture 7" descr="143066_hold_my_ha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294458"/>
            <a:ext cx="2423160" cy="264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9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 presetClass="entr" presetSubtype="0" fill="hold" grpId="0" nodeType="afterEffect">
                                  <p:stCondLst>
                                    <p:cond delay="500"/>
                                  </p:stCondLst>
                                  <p:childTnLst>
                                    <p:set>
                                      <p:cBhvr>
                                        <p:cTn id="13" dur="1" fill="hold">
                                          <p:stCondLst>
                                            <p:cond delay="499"/>
                                          </p:stCondLst>
                                        </p:cTn>
                                        <p:tgtEl>
                                          <p:spTgt spid="5"/>
                                        </p:tgtEl>
                                        <p:attrNameLst>
                                          <p:attrName>style.visibility</p:attrName>
                                        </p:attrNameLst>
                                      </p:cBhvr>
                                      <p:to>
                                        <p:strVal val="visible"/>
                                      </p:to>
                                    </p:set>
                                  </p:childTnLst>
                                </p:cTn>
                              </p:par>
                            </p:childTnLst>
                          </p:cTn>
                        </p:par>
                        <p:par>
                          <p:cTn id="14" fill="hold">
                            <p:stCondLst>
                              <p:cond delay="3000"/>
                            </p:stCondLst>
                            <p:childTnLst>
                              <p:par>
                                <p:cTn id="15" presetID="9" presetClass="entr" presetSubtype="0" fill="hold" nodeType="afterEffect">
                                  <p:stCondLst>
                                    <p:cond delay="150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32"/>
          <p:cNvSpPr txBox="1">
            <a:spLocks noChangeArrowheads="1"/>
          </p:cNvSpPr>
          <p:nvPr/>
        </p:nvSpPr>
        <p:spPr bwMode="auto">
          <a:xfrm>
            <a:off x="0" y="22224"/>
            <a:ext cx="914399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Arial" charset="0"/>
              </a:rPr>
              <a:t>But…even if you have unprotected sex with just one </a:t>
            </a:r>
            <a:r>
              <a:rPr kumimoji="0" lang="en-US" sz="2400" b="1" i="0" u="none" strike="noStrike" kern="0" cap="none" spc="0" normalizeH="0" baseline="0" noProof="0" dirty="0" smtClean="0">
                <a:ln>
                  <a:noFill/>
                </a:ln>
                <a:solidFill>
                  <a:srgbClr val="002060"/>
                </a:solidFill>
                <a:effectLst/>
                <a:uLnTx/>
                <a:uFillTx/>
                <a:latin typeface="Arial" charset="0"/>
              </a:rPr>
              <a:t>person…you </a:t>
            </a:r>
            <a:r>
              <a:rPr kumimoji="0" lang="en-US" sz="2400" b="1" i="0" u="none" strike="noStrike" kern="0" cap="none" spc="0" normalizeH="0" baseline="0" noProof="0" dirty="0">
                <a:ln>
                  <a:noFill/>
                </a:ln>
                <a:solidFill>
                  <a:srgbClr val="002060"/>
                </a:solidFill>
                <a:effectLst/>
                <a:uLnTx/>
                <a:uFillTx/>
                <a:latin typeface="Arial" charset="0"/>
              </a:rPr>
              <a:t>can’t really know about his/her sex partners…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2060"/>
                </a:solidFill>
                <a:effectLst/>
                <a:uLnTx/>
                <a:uFillTx/>
                <a:latin typeface="Arial" charset="0"/>
              </a:rPr>
              <a:t>or </a:t>
            </a:r>
            <a:r>
              <a:rPr kumimoji="0" lang="en-US" sz="2400" b="1" i="1" u="none" strike="noStrike" kern="0" cap="none" spc="0" normalizeH="0" baseline="0" noProof="0" dirty="0">
                <a:ln>
                  <a:noFill/>
                </a:ln>
                <a:solidFill>
                  <a:srgbClr val="002060"/>
                </a:solidFill>
                <a:effectLst/>
                <a:uLnTx/>
                <a:uFillTx/>
                <a:latin typeface="Arial" charset="0"/>
              </a:rPr>
              <a:t>their</a:t>
            </a:r>
            <a:r>
              <a:rPr kumimoji="0" lang="en-US" sz="2400" b="1" i="0" u="none" strike="noStrike" kern="0" cap="none" spc="0" normalizeH="0" baseline="0" noProof="0" dirty="0">
                <a:ln>
                  <a:noFill/>
                </a:ln>
                <a:solidFill>
                  <a:srgbClr val="002060"/>
                </a:solidFill>
                <a:effectLst/>
                <a:uLnTx/>
                <a:uFillTx/>
                <a:latin typeface="Arial" charset="0"/>
              </a:rPr>
              <a:t> sex partners – or the </a:t>
            </a:r>
            <a:r>
              <a:rPr kumimoji="0" lang="en-US" sz="2400" b="1" i="0" u="none" strike="noStrike" kern="0" cap="none" spc="0" normalizeH="0" baseline="0" noProof="0" dirty="0" smtClean="0">
                <a:ln>
                  <a:noFill/>
                </a:ln>
                <a:solidFill>
                  <a:srgbClr val="002060"/>
                </a:solidFill>
                <a:effectLst/>
                <a:uLnTx/>
                <a:uFillTx/>
                <a:latin typeface="Arial" charset="0"/>
              </a:rPr>
              <a:t>STIs </a:t>
            </a:r>
            <a:r>
              <a:rPr kumimoji="0" lang="en-US" sz="2400" b="1" i="0" u="none" strike="noStrike" kern="0" cap="none" spc="0" normalizeH="0" baseline="0" noProof="0" dirty="0">
                <a:ln>
                  <a:noFill/>
                </a:ln>
                <a:solidFill>
                  <a:srgbClr val="002060"/>
                </a:solidFill>
                <a:effectLst/>
                <a:uLnTx/>
                <a:uFillTx/>
                <a:latin typeface="Arial" charset="0"/>
              </a:rPr>
              <a:t>that </a:t>
            </a:r>
            <a:r>
              <a:rPr kumimoji="0" lang="en-US" sz="2400" b="1" i="1" u="none" strike="noStrike" kern="0" cap="none" spc="0" normalizeH="0" baseline="0" noProof="0" dirty="0">
                <a:ln>
                  <a:noFill/>
                </a:ln>
                <a:solidFill>
                  <a:schemeClr val="accent6">
                    <a:lumMod val="75000"/>
                  </a:schemeClr>
                </a:solidFill>
                <a:effectLst/>
                <a:uLnTx/>
                <a:uFillTx/>
                <a:latin typeface="Arial" charset="0"/>
              </a:rPr>
              <a:t>could</a:t>
            </a:r>
            <a:r>
              <a:rPr kumimoji="0" lang="en-US" sz="2400" b="1" i="0" u="none" strike="noStrike" kern="0" cap="none" spc="0" normalizeH="0" baseline="0" noProof="0" dirty="0">
                <a:ln>
                  <a:noFill/>
                </a:ln>
                <a:solidFill>
                  <a:schemeClr val="accent6">
                    <a:lumMod val="75000"/>
                  </a:schemeClr>
                </a:solidFill>
                <a:effectLst/>
                <a:uLnTx/>
                <a:uFillTx/>
                <a:latin typeface="Arial" charset="0"/>
              </a:rPr>
              <a:t> </a:t>
            </a:r>
            <a:r>
              <a:rPr kumimoji="0" lang="en-US" sz="2400" b="1" i="0" u="none" strike="noStrike" kern="0" cap="none" spc="0" normalizeH="0" baseline="0" noProof="0" dirty="0">
                <a:ln>
                  <a:noFill/>
                </a:ln>
                <a:solidFill>
                  <a:srgbClr val="002060"/>
                </a:solidFill>
                <a:effectLst/>
                <a:uLnTx/>
                <a:uFillTx/>
                <a:latin typeface="Arial" charset="0"/>
              </a:rPr>
              <a:t>be passed to you</a:t>
            </a:r>
            <a:r>
              <a:rPr kumimoji="0" lang="en-US" sz="2200" b="1" i="0" u="none" strike="noStrike" kern="0" cap="none" spc="0" normalizeH="0" baseline="0" noProof="0" dirty="0">
                <a:ln>
                  <a:noFill/>
                </a:ln>
                <a:solidFill>
                  <a:srgbClr val="FFFFFF"/>
                </a:solidFill>
                <a:effectLst/>
                <a:uLnTx/>
                <a:uFillTx/>
                <a:latin typeface="Arial" charset="0"/>
              </a:rPr>
              <a:t>.</a:t>
            </a:r>
            <a:r>
              <a:rPr kumimoji="0" lang="en-US" sz="2200" b="0" i="0" u="none" strike="noStrike" kern="0" cap="none" spc="0" normalizeH="0" baseline="0" noProof="0" dirty="0">
                <a:ln>
                  <a:noFill/>
                </a:ln>
                <a:solidFill>
                  <a:srgbClr val="00FF00"/>
                </a:solidFill>
                <a:effectLst/>
                <a:uLnTx/>
                <a:uFillTx/>
                <a:latin typeface="Kristen ITC" pitchFamily="66" charset="0"/>
              </a:rPr>
              <a:t> </a:t>
            </a:r>
          </a:p>
        </p:txBody>
      </p:sp>
      <p:sp>
        <p:nvSpPr>
          <p:cNvPr id="5" name="Oval 1080"/>
          <p:cNvSpPr>
            <a:spLocks noChangeArrowheads="1"/>
          </p:cNvSpPr>
          <p:nvPr/>
        </p:nvSpPr>
        <p:spPr bwMode="auto">
          <a:xfrm>
            <a:off x="2057400" y="1219200"/>
            <a:ext cx="1143000" cy="1143000"/>
          </a:xfrm>
          <a:prstGeom prst="ellipse">
            <a:avLst/>
          </a:prstGeom>
          <a:solidFill>
            <a:srgbClr val="CCCCFF"/>
          </a:solidFill>
          <a:ln w="9525">
            <a:solidFill>
              <a:srgbClr val="00FF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pic>
        <p:nvPicPr>
          <p:cNvPr id="6" name="Picture 1031" descr="ag1zk2ut[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971800" y="3657600"/>
            <a:ext cx="441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3" descr="ag1zk2ut[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029200" y="3733800"/>
            <a:ext cx="441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34" descr="ag1zk2ut[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810000" y="3657600"/>
            <a:ext cx="441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35" descr="ag1zk2ut[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657600" y="2590800"/>
            <a:ext cx="441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36" descr="ag1zk2ut[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6172200" y="3733800"/>
            <a:ext cx="441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37"/>
          <p:cNvGrpSpPr>
            <a:grpSpLocks noChangeAspect="1"/>
          </p:cNvGrpSpPr>
          <p:nvPr/>
        </p:nvGrpSpPr>
        <p:grpSpPr bwMode="auto">
          <a:xfrm>
            <a:off x="4876800" y="2514600"/>
            <a:ext cx="457200" cy="823913"/>
            <a:chOff x="2688" y="1248"/>
            <a:chExt cx="273" cy="519"/>
          </a:xfrm>
        </p:grpSpPr>
        <p:sp>
          <p:nvSpPr>
            <p:cNvPr id="12" name="AutoShape 1038"/>
            <p:cNvSpPr>
              <a:spLocks noChangeAspect="1" noChangeArrowheads="1" noTextEdit="1"/>
            </p:cNvSpPr>
            <p:nvPr/>
          </p:nvSpPr>
          <p:spPr bwMode="auto">
            <a:xfrm>
              <a:off x="2688" y="1248"/>
              <a:ext cx="273"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3" name="Freeform 1039"/>
            <p:cNvSpPr>
              <a:spLocks/>
            </p:cNvSpPr>
            <p:nvPr/>
          </p:nvSpPr>
          <p:spPr bwMode="auto">
            <a:xfrm>
              <a:off x="2688" y="1248"/>
              <a:ext cx="273" cy="519"/>
            </a:xfrm>
            <a:custGeom>
              <a:avLst/>
              <a:gdLst>
                <a:gd name="T0" fmla="*/ 1 w 546"/>
                <a:gd name="T1" fmla="*/ 1 h 1038"/>
                <a:gd name="T2" fmla="*/ 1 w 546"/>
                <a:gd name="T3" fmla="*/ 1 h 1038"/>
                <a:gd name="T4" fmla="*/ 1 w 546"/>
                <a:gd name="T5" fmla="*/ 1 h 1038"/>
                <a:gd name="T6" fmla="*/ 1 w 546"/>
                <a:gd name="T7" fmla="*/ 1 h 1038"/>
                <a:gd name="T8" fmla="*/ 1 w 546"/>
                <a:gd name="T9" fmla="*/ 1 h 1038"/>
                <a:gd name="T10" fmla="*/ 1 w 546"/>
                <a:gd name="T11" fmla="*/ 1 h 1038"/>
                <a:gd name="T12" fmla="*/ 1 w 546"/>
                <a:gd name="T13" fmla="*/ 1 h 1038"/>
                <a:gd name="T14" fmla="*/ 1 w 546"/>
                <a:gd name="T15" fmla="*/ 1 h 1038"/>
                <a:gd name="T16" fmla="*/ 1 w 546"/>
                <a:gd name="T17" fmla="*/ 1 h 1038"/>
                <a:gd name="T18" fmla="*/ 1 w 546"/>
                <a:gd name="T19" fmla="*/ 1 h 1038"/>
                <a:gd name="T20" fmla="*/ 1 w 546"/>
                <a:gd name="T21" fmla="*/ 1 h 1038"/>
                <a:gd name="T22" fmla="*/ 1 w 546"/>
                <a:gd name="T23" fmla="*/ 1 h 1038"/>
                <a:gd name="T24" fmla="*/ 1 w 546"/>
                <a:gd name="T25" fmla="*/ 1 h 1038"/>
                <a:gd name="T26" fmla="*/ 1 w 546"/>
                <a:gd name="T27" fmla="*/ 1 h 1038"/>
                <a:gd name="T28" fmla="*/ 1 w 546"/>
                <a:gd name="T29" fmla="*/ 1 h 1038"/>
                <a:gd name="T30" fmla="*/ 1 w 546"/>
                <a:gd name="T31" fmla="*/ 1 h 1038"/>
                <a:gd name="T32" fmla="*/ 1 w 546"/>
                <a:gd name="T33" fmla="*/ 1 h 1038"/>
                <a:gd name="T34" fmla="*/ 1 w 546"/>
                <a:gd name="T35" fmla="*/ 1 h 1038"/>
                <a:gd name="T36" fmla="*/ 1 w 546"/>
                <a:gd name="T37" fmla="*/ 1 h 1038"/>
                <a:gd name="T38" fmla="*/ 1 w 546"/>
                <a:gd name="T39" fmla="*/ 1 h 1038"/>
                <a:gd name="T40" fmla="*/ 1 w 546"/>
                <a:gd name="T41" fmla="*/ 1 h 1038"/>
                <a:gd name="T42" fmla="*/ 1 w 546"/>
                <a:gd name="T43" fmla="*/ 1 h 1038"/>
                <a:gd name="T44" fmla="*/ 1 w 546"/>
                <a:gd name="T45" fmla="*/ 1 h 1038"/>
                <a:gd name="T46" fmla="*/ 1 w 546"/>
                <a:gd name="T47" fmla="*/ 0 h 1038"/>
                <a:gd name="T48" fmla="*/ 1 w 546"/>
                <a:gd name="T49" fmla="*/ 0 h 1038"/>
                <a:gd name="T50" fmla="*/ 1 w 546"/>
                <a:gd name="T51" fmla="*/ 1 h 1038"/>
                <a:gd name="T52" fmla="*/ 1 w 546"/>
                <a:gd name="T53" fmla="*/ 1 h 1038"/>
                <a:gd name="T54" fmla="*/ 1 w 546"/>
                <a:gd name="T55" fmla="*/ 1 h 1038"/>
                <a:gd name="T56" fmla="*/ 1 w 546"/>
                <a:gd name="T57" fmla="*/ 1 h 1038"/>
                <a:gd name="T58" fmla="*/ 1 w 546"/>
                <a:gd name="T59" fmla="*/ 1 h 1038"/>
                <a:gd name="T60" fmla="*/ 1 w 546"/>
                <a:gd name="T61" fmla="*/ 1 h 1038"/>
                <a:gd name="T62" fmla="*/ 1 w 546"/>
                <a:gd name="T63" fmla="*/ 1 h 1038"/>
                <a:gd name="T64" fmla="*/ 1 w 546"/>
                <a:gd name="T65" fmla="*/ 1 h 1038"/>
                <a:gd name="T66" fmla="*/ 1 w 546"/>
                <a:gd name="T67" fmla="*/ 1 h 1038"/>
                <a:gd name="T68" fmla="*/ 1 w 546"/>
                <a:gd name="T69" fmla="*/ 1 h 1038"/>
                <a:gd name="T70" fmla="*/ 1 w 546"/>
                <a:gd name="T71" fmla="*/ 1 h 1038"/>
                <a:gd name="T72" fmla="*/ 1 w 546"/>
                <a:gd name="T73" fmla="*/ 1 h 1038"/>
                <a:gd name="T74" fmla="*/ 1 w 546"/>
                <a:gd name="T75" fmla="*/ 1 h 1038"/>
                <a:gd name="T76" fmla="*/ 1 w 546"/>
                <a:gd name="T77" fmla="*/ 1 h 1038"/>
                <a:gd name="T78" fmla="*/ 1 w 546"/>
                <a:gd name="T79" fmla="*/ 1 h 1038"/>
                <a:gd name="T80" fmla="*/ 1 w 546"/>
                <a:gd name="T81" fmla="*/ 1 h 1038"/>
                <a:gd name="T82" fmla="*/ 1 w 546"/>
                <a:gd name="T83" fmla="*/ 1 h 1038"/>
                <a:gd name="T84" fmla="*/ 1 w 546"/>
                <a:gd name="T85" fmla="*/ 1 h 1038"/>
                <a:gd name="T86" fmla="*/ 1 w 546"/>
                <a:gd name="T87" fmla="*/ 1 h 1038"/>
                <a:gd name="T88" fmla="*/ 1 w 546"/>
                <a:gd name="T89" fmla="*/ 1 h 1038"/>
                <a:gd name="T90" fmla="*/ 1 w 546"/>
                <a:gd name="T91" fmla="*/ 1 h 1038"/>
                <a:gd name="T92" fmla="*/ 1 w 546"/>
                <a:gd name="T93" fmla="*/ 1 h 1038"/>
                <a:gd name="T94" fmla="*/ 1 w 546"/>
                <a:gd name="T95" fmla="*/ 1 h 1038"/>
                <a:gd name="T96" fmla="*/ 1 w 546"/>
                <a:gd name="T97" fmla="*/ 2 h 1038"/>
                <a:gd name="T98" fmla="*/ 1 w 546"/>
                <a:gd name="T99" fmla="*/ 2 h 10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6"/>
                <a:gd name="T151" fmla="*/ 0 h 1038"/>
                <a:gd name="T152" fmla="*/ 546 w 546"/>
                <a:gd name="T153" fmla="*/ 1038 h 10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6" h="1038">
                  <a:moveTo>
                    <a:pt x="546" y="971"/>
                  </a:moveTo>
                  <a:lnTo>
                    <a:pt x="377" y="636"/>
                  </a:lnTo>
                  <a:lnTo>
                    <a:pt x="398" y="634"/>
                  </a:lnTo>
                  <a:lnTo>
                    <a:pt x="343" y="494"/>
                  </a:lnTo>
                  <a:lnTo>
                    <a:pt x="358" y="430"/>
                  </a:lnTo>
                  <a:lnTo>
                    <a:pt x="458" y="631"/>
                  </a:lnTo>
                  <a:lnTo>
                    <a:pt x="518" y="611"/>
                  </a:lnTo>
                  <a:lnTo>
                    <a:pt x="373" y="255"/>
                  </a:lnTo>
                  <a:lnTo>
                    <a:pt x="342" y="244"/>
                  </a:lnTo>
                  <a:lnTo>
                    <a:pt x="347" y="242"/>
                  </a:lnTo>
                  <a:lnTo>
                    <a:pt x="350" y="241"/>
                  </a:lnTo>
                  <a:lnTo>
                    <a:pt x="354" y="239"/>
                  </a:lnTo>
                  <a:lnTo>
                    <a:pt x="359" y="235"/>
                  </a:lnTo>
                  <a:lnTo>
                    <a:pt x="363" y="234"/>
                  </a:lnTo>
                  <a:lnTo>
                    <a:pt x="366" y="230"/>
                  </a:lnTo>
                  <a:lnTo>
                    <a:pt x="370" y="228"/>
                  </a:lnTo>
                  <a:lnTo>
                    <a:pt x="373" y="225"/>
                  </a:lnTo>
                  <a:lnTo>
                    <a:pt x="377" y="223"/>
                  </a:lnTo>
                  <a:lnTo>
                    <a:pt x="380" y="220"/>
                  </a:lnTo>
                  <a:lnTo>
                    <a:pt x="384" y="216"/>
                  </a:lnTo>
                  <a:lnTo>
                    <a:pt x="387" y="213"/>
                  </a:lnTo>
                  <a:lnTo>
                    <a:pt x="391" y="209"/>
                  </a:lnTo>
                  <a:lnTo>
                    <a:pt x="393" y="205"/>
                  </a:lnTo>
                  <a:lnTo>
                    <a:pt x="396" y="202"/>
                  </a:lnTo>
                  <a:lnTo>
                    <a:pt x="400" y="198"/>
                  </a:lnTo>
                  <a:lnTo>
                    <a:pt x="402" y="195"/>
                  </a:lnTo>
                  <a:lnTo>
                    <a:pt x="403" y="190"/>
                  </a:lnTo>
                  <a:lnTo>
                    <a:pt x="407" y="186"/>
                  </a:lnTo>
                  <a:lnTo>
                    <a:pt x="409" y="183"/>
                  </a:lnTo>
                  <a:lnTo>
                    <a:pt x="410" y="177"/>
                  </a:lnTo>
                  <a:lnTo>
                    <a:pt x="412" y="174"/>
                  </a:lnTo>
                  <a:lnTo>
                    <a:pt x="414" y="169"/>
                  </a:lnTo>
                  <a:lnTo>
                    <a:pt x="416" y="165"/>
                  </a:lnTo>
                  <a:lnTo>
                    <a:pt x="417" y="160"/>
                  </a:lnTo>
                  <a:lnTo>
                    <a:pt x="417" y="156"/>
                  </a:lnTo>
                  <a:lnTo>
                    <a:pt x="419" y="151"/>
                  </a:lnTo>
                  <a:lnTo>
                    <a:pt x="419" y="146"/>
                  </a:lnTo>
                  <a:lnTo>
                    <a:pt x="421" y="141"/>
                  </a:lnTo>
                  <a:lnTo>
                    <a:pt x="421" y="137"/>
                  </a:lnTo>
                  <a:lnTo>
                    <a:pt x="421" y="132"/>
                  </a:lnTo>
                  <a:lnTo>
                    <a:pt x="421" y="126"/>
                  </a:lnTo>
                  <a:lnTo>
                    <a:pt x="421" y="119"/>
                  </a:lnTo>
                  <a:lnTo>
                    <a:pt x="421" y="114"/>
                  </a:lnTo>
                  <a:lnTo>
                    <a:pt x="419" y="107"/>
                  </a:lnTo>
                  <a:lnTo>
                    <a:pt x="419" y="100"/>
                  </a:lnTo>
                  <a:lnTo>
                    <a:pt x="417" y="95"/>
                  </a:lnTo>
                  <a:lnTo>
                    <a:pt x="416" y="90"/>
                  </a:lnTo>
                  <a:lnTo>
                    <a:pt x="414" y="83"/>
                  </a:lnTo>
                  <a:lnTo>
                    <a:pt x="412" y="77"/>
                  </a:lnTo>
                  <a:lnTo>
                    <a:pt x="409" y="72"/>
                  </a:lnTo>
                  <a:lnTo>
                    <a:pt x="407" y="67"/>
                  </a:lnTo>
                  <a:lnTo>
                    <a:pt x="403" y="61"/>
                  </a:lnTo>
                  <a:lnTo>
                    <a:pt x="400" y="56"/>
                  </a:lnTo>
                  <a:lnTo>
                    <a:pt x="396" y="51"/>
                  </a:lnTo>
                  <a:lnTo>
                    <a:pt x="393" y="46"/>
                  </a:lnTo>
                  <a:lnTo>
                    <a:pt x="389" y="42"/>
                  </a:lnTo>
                  <a:lnTo>
                    <a:pt x="384" y="37"/>
                  </a:lnTo>
                  <a:lnTo>
                    <a:pt x="380" y="33"/>
                  </a:lnTo>
                  <a:lnTo>
                    <a:pt x="375" y="28"/>
                  </a:lnTo>
                  <a:lnTo>
                    <a:pt x="370" y="25"/>
                  </a:lnTo>
                  <a:lnTo>
                    <a:pt x="366" y="21"/>
                  </a:lnTo>
                  <a:lnTo>
                    <a:pt x="361" y="18"/>
                  </a:lnTo>
                  <a:lnTo>
                    <a:pt x="356" y="16"/>
                  </a:lnTo>
                  <a:lnTo>
                    <a:pt x="350" y="12"/>
                  </a:lnTo>
                  <a:lnTo>
                    <a:pt x="343" y="11"/>
                  </a:lnTo>
                  <a:lnTo>
                    <a:pt x="338" y="7"/>
                  </a:lnTo>
                  <a:lnTo>
                    <a:pt x="333" y="5"/>
                  </a:lnTo>
                  <a:lnTo>
                    <a:pt x="326" y="4"/>
                  </a:lnTo>
                  <a:lnTo>
                    <a:pt x="321" y="2"/>
                  </a:lnTo>
                  <a:lnTo>
                    <a:pt x="314" y="2"/>
                  </a:lnTo>
                  <a:lnTo>
                    <a:pt x="308" y="0"/>
                  </a:lnTo>
                  <a:lnTo>
                    <a:pt x="301" y="0"/>
                  </a:lnTo>
                  <a:lnTo>
                    <a:pt x="294" y="0"/>
                  </a:lnTo>
                  <a:lnTo>
                    <a:pt x="289" y="0"/>
                  </a:lnTo>
                  <a:lnTo>
                    <a:pt x="282" y="0"/>
                  </a:lnTo>
                  <a:lnTo>
                    <a:pt x="275" y="2"/>
                  </a:lnTo>
                  <a:lnTo>
                    <a:pt x="269" y="2"/>
                  </a:lnTo>
                  <a:lnTo>
                    <a:pt x="262" y="4"/>
                  </a:lnTo>
                  <a:lnTo>
                    <a:pt x="257" y="5"/>
                  </a:lnTo>
                  <a:lnTo>
                    <a:pt x="252" y="7"/>
                  </a:lnTo>
                  <a:lnTo>
                    <a:pt x="245" y="11"/>
                  </a:lnTo>
                  <a:lnTo>
                    <a:pt x="240" y="12"/>
                  </a:lnTo>
                  <a:lnTo>
                    <a:pt x="234" y="16"/>
                  </a:lnTo>
                  <a:lnTo>
                    <a:pt x="229" y="18"/>
                  </a:lnTo>
                  <a:lnTo>
                    <a:pt x="224" y="21"/>
                  </a:lnTo>
                  <a:lnTo>
                    <a:pt x="218" y="25"/>
                  </a:lnTo>
                  <a:lnTo>
                    <a:pt x="215" y="28"/>
                  </a:lnTo>
                  <a:lnTo>
                    <a:pt x="210" y="33"/>
                  </a:lnTo>
                  <a:lnTo>
                    <a:pt x="204" y="37"/>
                  </a:lnTo>
                  <a:lnTo>
                    <a:pt x="201" y="42"/>
                  </a:lnTo>
                  <a:lnTo>
                    <a:pt x="197" y="46"/>
                  </a:lnTo>
                  <a:lnTo>
                    <a:pt x="194" y="51"/>
                  </a:lnTo>
                  <a:lnTo>
                    <a:pt x="190" y="56"/>
                  </a:lnTo>
                  <a:lnTo>
                    <a:pt x="187" y="61"/>
                  </a:lnTo>
                  <a:lnTo>
                    <a:pt x="183" y="67"/>
                  </a:lnTo>
                  <a:lnTo>
                    <a:pt x="180" y="72"/>
                  </a:lnTo>
                  <a:lnTo>
                    <a:pt x="178" y="77"/>
                  </a:lnTo>
                  <a:lnTo>
                    <a:pt x="176" y="83"/>
                  </a:lnTo>
                  <a:lnTo>
                    <a:pt x="173" y="90"/>
                  </a:lnTo>
                  <a:lnTo>
                    <a:pt x="173" y="95"/>
                  </a:lnTo>
                  <a:lnTo>
                    <a:pt x="171" y="100"/>
                  </a:lnTo>
                  <a:lnTo>
                    <a:pt x="169" y="107"/>
                  </a:lnTo>
                  <a:lnTo>
                    <a:pt x="169" y="114"/>
                  </a:lnTo>
                  <a:lnTo>
                    <a:pt x="167" y="119"/>
                  </a:lnTo>
                  <a:lnTo>
                    <a:pt x="167" y="126"/>
                  </a:lnTo>
                  <a:lnTo>
                    <a:pt x="167" y="132"/>
                  </a:lnTo>
                  <a:lnTo>
                    <a:pt x="167" y="137"/>
                  </a:lnTo>
                  <a:lnTo>
                    <a:pt x="169" y="142"/>
                  </a:lnTo>
                  <a:lnTo>
                    <a:pt x="169" y="146"/>
                  </a:lnTo>
                  <a:lnTo>
                    <a:pt x="171" y="151"/>
                  </a:lnTo>
                  <a:lnTo>
                    <a:pt x="171" y="156"/>
                  </a:lnTo>
                  <a:lnTo>
                    <a:pt x="173" y="162"/>
                  </a:lnTo>
                  <a:lnTo>
                    <a:pt x="174" y="165"/>
                  </a:lnTo>
                  <a:lnTo>
                    <a:pt x="176" y="170"/>
                  </a:lnTo>
                  <a:lnTo>
                    <a:pt x="178" y="174"/>
                  </a:lnTo>
                  <a:lnTo>
                    <a:pt x="180" y="179"/>
                  </a:lnTo>
                  <a:lnTo>
                    <a:pt x="181" y="183"/>
                  </a:lnTo>
                  <a:lnTo>
                    <a:pt x="183" y="188"/>
                  </a:lnTo>
                  <a:lnTo>
                    <a:pt x="185" y="191"/>
                  </a:lnTo>
                  <a:lnTo>
                    <a:pt x="188" y="195"/>
                  </a:lnTo>
                  <a:lnTo>
                    <a:pt x="190" y="198"/>
                  </a:lnTo>
                  <a:lnTo>
                    <a:pt x="194" y="204"/>
                  </a:lnTo>
                  <a:lnTo>
                    <a:pt x="197" y="207"/>
                  </a:lnTo>
                  <a:lnTo>
                    <a:pt x="199" y="211"/>
                  </a:lnTo>
                  <a:lnTo>
                    <a:pt x="203" y="214"/>
                  </a:lnTo>
                  <a:lnTo>
                    <a:pt x="206" y="218"/>
                  </a:lnTo>
                  <a:lnTo>
                    <a:pt x="210" y="220"/>
                  </a:lnTo>
                  <a:lnTo>
                    <a:pt x="213" y="223"/>
                  </a:lnTo>
                  <a:lnTo>
                    <a:pt x="217" y="227"/>
                  </a:lnTo>
                  <a:lnTo>
                    <a:pt x="220" y="230"/>
                  </a:lnTo>
                  <a:lnTo>
                    <a:pt x="224" y="232"/>
                  </a:lnTo>
                  <a:lnTo>
                    <a:pt x="229" y="235"/>
                  </a:lnTo>
                  <a:lnTo>
                    <a:pt x="232" y="237"/>
                  </a:lnTo>
                  <a:lnTo>
                    <a:pt x="236" y="239"/>
                  </a:lnTo>
                  <a:lnTo>
                    <a:pt x="241" y="241"/>
                  </a:lnTo>
                  <a:lnTo>
                    <a:pt x="245" y="244"/>
                  </a:lnTo>
                  <a:lnTo>
                    <a:pt x="250" y="246"/>
                  </a:lnTo>
                  <a:lnTo>
                    <a:pt x="197" y="265"/>
                  </a:lnTo>
                  <a:lnTo>
                    <a:pt x="183" y="353"/>
                  </a:lnTo>
                  <a:lnTo>
                    <a:pt x="39" y="536"/>
                  </a:lnTo>
                  <a:lnTo>
                    <a:pt x="88" y="585"/>
                  </a:lnTo>
                  <a:lnTo>
                    <a:pt x="160" y="504"/>
                  </a:lnTo>
                  <a:lnTo>
                    <a:pt x="143" y="631"/>
                  </a:lnTo>
                  <a:lnTo>
                    <a:pt x="160" y="636"/>
                  </a:lnTo>
                  <a:lnTo>
                    <a:pt x="63" y="968"/>
                  </a:lnTo>
                  <a:lnTo>
                    <a:pt x="0" y="975"/>
                  </a:lnTo>
                  <a:lnTo>
                    <a:pt x="127" y="1034"/>
                  </a:lnTo>
                  <a:lnTo>
                    <a:pt x="275" y="694"/>
                  </a:lnTo>
                  <a:lnTo>
                    <a:pt x="454" y="982"/>
                  </a:lnTo>
                  <a:lnTo>
                    <a:pt x="424" y="1038"/>
                  </a:lnTo>
                  <a:lnTo>
                    <a:pt x="546" y="97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grpSp>
        <p:nvGrpSpPr>
          <p:cNvPr id="14" name="Group 1040"/>
          <p:cNvGrpSpPr>
            <a:grpSpLocks noChangeAspect="1"/>
          </p:cNvGrpSpPr>
          <p:nvPr/>
        </p:nvGrpSpPr>
        <p:grpSpPr bwMode="auto">
          <a:xfrm>
            <a:off x="5562600" y="3733800"/>
            <a:ext cx="457200" cy="823913"/>
            <a:chOff x="2688" y="1248"/>
            <a:chExt cx="273" cy="519"/>
          </a:xfrm>
        </p:grpSpPr>
        <p:sp>
          <p:nvSpPr>
            <p:cNvPr id="15" name="AutoShape 1041"/>
            <p:cNvSpPr>
              <a:spLocks noChangeAspect="1" noChangeArrowheads="1" noTextEdit="1"/>
            </p:cNvSpPr>
            <p:nvPr/>
          </p:nvSpPr>
          <p:spPr bwMode="auto">
            <a:xfrm>
              <a:off x="2688" y="1248"/>
              <a:ext cx="273"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16" name="Freeform 1042"/>
            <p:cNvSpPr>
              <a:spLocks/>
            </p:cNvSpPr>
            <p:nvPr/>
          </p:nvSpPr>
          <p:spPr bwMode="auto">
            <a:xfrm>
              <a:off x="2688" y="1248"/>
              <a:ext cx="273" cy="519"/>
            </a:xfrm>
            <a:custGeom>
              <a:avLst/>
              <a:gdLst>
                <a:gd name="T0" fmla="*/ 1 w 546"/>
                <a:gd name="T1" fmla="*/ 1 h 1038"/>
                <a:gd name="T2" fmla="*/ 1 w 546"/>
                <a:gd name="T3" fmla="*/ 1 h 1038"/>
                <a:gd name="T4" fmla="*/ 1 w 546"/>
                <a:gd name="T5" fmla="*/ 1 h 1038"/>
                <a:gd name="T6" fmla="*/ 1 w 546"/>
                <a:gd name="T7" fmla="*/ 1 h 1038"/>
                <a:gd name="T8" fmla="*/ 1 w 546"/>
                <a:gd name="T9" fmla="*/ 1 h 1038"/>
                <a:gd name="T10" fmla="*/ 1 w 546"/>
                <a:gd name="T11" fmla="*/ 1 h 1038"/>
                <a:gd name="T12" fmla="*/ 1 w 546"/>
                <a:gd name="T13" fmla="*/ 1 h 1038"/>
                <a:gd name="T14" fmla="*/ 1 w 546"/>
                <a:gd name="T15" fmla="*/ 1 h 1038"/>
                <a:gd name="T16" fmla="*/ 1 w 546"/>
                <a:gd name="T17" fmla="*/ 1 h 1038"/>
                <a:gd name="T18" fmla="*/ 1 w 546"/>
                <a:gd name="T19" fmla="*/ 1 h 1038"/>
                <a:gd name="T20" fmla="*/ 1 w 546"/>
                <a:gd name="T21" fmla="*/ 1 h 1038"/>
                <a:gd name="T22" fmla="*/ 1 w 546"/>
                <a:gd name="T23" fmla="*/ 1 h 1038"/>
                <a:gd name="T24" fmla="*/ 1 w 546"/>
                <a:gd name="T25" fmla="*/ 1 h 1038"/>
                <a:gd name="T26" fmla="*/ 1 w 546"/>
                <a:gd name="T27" fmla="*/ 1 h 1038"/>
                <a:gd name="T28" fmla="*/ 1 w 546"/>
                <a:gd name="T29" fmla="*/ 1 h 1038"/>
                <a:gd name="T30" fmla="*/ 1 w 546"/>
                <a:gd name="T31" fmla="*/ 1 h 1038"/>
                <a:gd name="T32" fmla="*/ 1 w 546"/>
                <a:gd name="T33" fmla="*/ 1 h 1038"/>
                <a:gd name="T34" fmla="*/ 1 w 546"/>
                <a:gd name="T35" fmla="*/ 1 h 1038"/>
                <a:gd name="T36" fmla="*/ 1 w 546"/>
                <a:gd name="T37" fmla="*/ 1 h 1038"/>
                <a:gd name="T38" fmla="*/ 1 w 546"/>
                <a:gd name="T39" fmla="*/ 1 h 1038"/>
                <a:gd name="T40" fmla="*/ 1 w 546"/>
                <a:gd name="T41" fmla="*/ 1 h 1038"/>
                <a:gd name="T42" fmla="*/ 1 w 546"/>
                <a:gd name="T43" fmla="*/ 1 h 1038"/>
                <a:gd name="T44" fmla="*/ 1 w 546"/>
                <a:gd name="T45" fmla="*/ 1 h 1038"/>
                <a:gd name="T46" fmla="*/ 1 w 546"/>
                <a:gd name="T47" fmla="*/ 0 h 1038"/>
                <a:gd name="T48" fmla="*/ 1 w 546"/>
                <a:gd name="T49" fmla="*/ 0 h 1038"/>
                <a:gd name="T50" fmla="*/ 1 w 546"/>
                <a:gd name="T51" fmla="*/ 1 h 1038"/>
                <a:gd name="T52" fmla="*/ 1 w 546"/>
                <a:gd name="T53" fmla="*/ 1 h 1038"/>
                <a:gd name="T54" fmla="*/ 1 w 546"/>
                <a:gd name="T55" fmla="*/ 1 h 1038"/>
                <a:gd name="T56" fmla="*/ 1 w 546"/>
                <a:gd name="T57" fmla="*/ 1 h 1038"/>
                <a:gd name="T58" fmla="*/ 1 w 546"/>
                <a:gd name="T59" fmla="*/ 1 h 1038"/>
                <a:gd name="T60" fmla="*/ 1 w 546"/>
                <a:gd name="T61" fmla="*/ 1 h 1038"/>
                <a:gd name="T62" fmla="*/ 1 w 546"/>
                <a:gd name="T63" fmla="*/ 1 h 1038"/>
                <a:gd name="T64" fmla="*/ 1 w 546"/>
                <a:gd name="T65" fmla="*/ 1 h 1038"/>
                <a:gd name="T66" fmla="*/ 1 w 546"/>
                <a:gd name="T67" fmla="*/ 1 h 1038"/>
                <a:gd name="T68" fmla="*/ 1 w 546"/>
                <a:gd name="T69" fmla="*/ 1 h 1038"/>
                <a:gd name="T70" fmla="*/ 1 w 546"/>
                <a:gd name="T71" fmla="*/ 1 h 1038"/>
                <a:gd name="T72" fmla="*/ 1 w 546"/>
                <a:gd name="T73" fmla="*/ 1 h 1038"/>
                <a:gd name="T74" fmla="*/ 1 w 546"/>
                <a:gd name="T75" fmla="*/ 1 h 1038"/>
                <a:gd name="T76" fmla="*/ 1 w 546"/>
                <a:gd name="T77" fmla="*/ 1 h 1038"/>
                <a:gd name="T78" fmla="*/ 1 w 546"/>
                <a:gd name="T79" fmla="*/ 1 h 1038"/>
                <a:gd name="T80" fmla="*/ 1 w 546"/>
                <a:gd name="T81" fmla="*/ 1 h 1038"/>
                <a:gd name="T82" fmla="*/ 1 w 546"/>
                <a:gd name="T83" fmla="*/ 1 h 1038"/>
                <a:gd name="T84" fmla="*/ 1 w 546"/>
                <a:gd name="T85" fmla="*/ 1 h 1038"/>
                <a:gd name="T86" fmla="*/ 1 w 546"/>
                <a:gd name="T87" fmla="*/ 1 h 1038"/>
                <a:gd name="T88" fmla="*/ 1 w 546"/>
                <a:gd name="T89" fmla="*/ 1 h 1038"/>
                <a:gd name="T90" fmla="*/ 1 w 546"/>
                <a:gd name="T91" fmla="*/ 1 h 1038"/>
                <a:gd name="T92" fmla="*/ 1 w 546"/>
                <a:gd name="T93" fmla="*/ 1 h 1038"/>
                <a:gd name="T94" fmla="*/ 1 w 546"/>
                <a:gd name="T95" fmla="*/ 1 h 1038"/>
                <a:gd name="T96" fmla="*/ 1 w 546"/>
                <a:gd name="T97" fmla="*/ 2 h 1038"/>
                <a:gd name="T98" fmla="*/ 1 w 546"/>
                <a:gd name="T99" fmla="*/ 2 h 10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6"/>
                <a:gd name="T151" fmla="*/ 0 h 1038"/>
                <a:gd name="T152" fmla="*/ 546 w 546"/>
                <a:gd name="T153" fmla="*/ 1038 h 10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6" h="1038">
                  <a:moveTo>
                    <a:pt x="546" y="971"/>
                  </a:moveTo>
                  <a:lnTo>
                    <a:pt x="377" y="636"/>
                  </a:lnTo>
                  <a:lnTo>
                    <a:pt x="398" y="634"/>
                  </a:lnTo>
                  <a:lnTo>
                    <a:pt x="343" y="494"/>
                  </a:lnTo>
                  <a:lnTo>
                    <a:pt x="358" y="430"/>
                  </a:lnTo>
                  <a:lnTo>
                    <a:pt x="458" y="631"/>
                  </a:lnTo>
                  <a:lnTo>
                    <a:pt x="518" y="611"/>
                  </a:lnTo>
                  <a:lnTo>
                    <a:pt x="373" y="255"/>
                  </a:lnTo>
                  <a:lnTo>
                    <a:pt x="342" y="244"/>
                  </a:lnTo>
                  <a:lnTo>
                    <a:pt x="347" y="242"/>
                  </a:lnTo>
                  <a:lnTo>
                    <a:pt x="350" y="241"/>
                  </a:lnTo>
                  <a:lnTo>
                    <a:pt x="354" y="239"/>
                  </a:lnTo>
                  <a:lnTo>
                    <a:pt x="359" y="235"/>
                  </a:lnTo>
                  <a:lnTo>
                    <a:pt x="363" y="234"/>
                  </a:lnTo>
                  <a:lnTo>
                    <a:pt x="366" y="230"/>
                  </a:lnTo>
                  <a:lnTo>
                    <a:pt x="370" y="228"/>
                  </a:lnTo>
                  <a:lnTo>
                    <a:pt x="373" y="225"/>
                  </a:lnTo>
                  <a:lnTo>
                    <a:pt x="377" y="223"/>
                  </a:lnTo>
                  <a:lnTo>
                    <a:pt x="380" y="220"/>
                  </a:lnTo>
                  <a:lnTo>
                    <a:pt x="384" y="216"/>
                  </a:lnTo>
                  <a:lnTo>
                    <a:pt x="387" y="213"/>
                  </a:lnTo>
                  <a:lnTo>
                    <a:pt x="391" y="209"/>
                  </a:lnTo>
                  <a:lnTo>
                    <a:pt x="393" y="205"/>
                  </a:lnTo>
                  <a:lnTo>
                    <a:pt x="396" y="202"/>
                  </a:lnTo>
                  <a:lnTo>
                    <a:pt x="400" y="198"/>
                  </a:lnTo>
                  <a:lnTo>
                    <a:pt x="402" y="195"/>
                  </a:lnTo>
                  <a:lnTo>
                    <a:pt x="403" y="190"/>
                  </a:lnTo>
                  <a:lnTo>
                    <a:pt x="407" y="186"/>
                  </a:lnTo>
                  <a:lnTo>
                    <a:pt x="409" y="183"/>
                  </a:lnTo>
                  <a:lnTo>
                    <a:pt x="410" y="177"/>
                  </a:lnTo>
                  <a:lnTo>
                    <a:pt x="412" y="174"/>
                  </a:lnTo>
                  <a:lnTo>
                    <a:pt x="414" y="169"/>
                  </a:lnTo>
                  <a:lnTo>
                    <a:pt x="416" y="165"/>
                  </a:lnTo>
                  <a:lnTo>
                    <a:pt x="417" y="160"/>
                  </a:lnTo>
                  <a:lnTo>
                    <a:pt x="417" y="156"/>
                  </a:lnTo>
                  <a:lnTo>
                    <a:pt x="419" y="151"/>
                  </a:lnTo>
                  <a:lnTo>
                    <a:pt x="419" y="146"/>
                  </a:lnTo>
                  <a:lnTo>
                    <a:pt x="421" y="141"/>
                  </a:lnTo>
                  <a:lnTo>
                    <a:pt x="421" y="137"/>
                  </a:lnTo>
                  <a:lnTo>
                    <a:pt x="421" y="132"/>
                  </a:lnTo>
                  <a:lnTo>
                    <a:pt x="421" y="126"/>
                  </a:lnTo>
                  <a:lnTo>
                    <a:pt x="421" y="119"/>
                  </a:lnTo>
                  <a:lnTo>
                    <a:pt x="421" y="114"/>
                  </a:lnTo>
                  <a:lnTo>
                    <a:pt x="419" y="107"/>
                  </a:lnTo>
                  <a:lnTo>
                    <a:pt x="419" y="100"/>
                  </a:lnTo>
                  <a:lnTo>
                    <a:pt x="417" y="95"/>
                  </a:lnTo>
                  <a:lnTo>
                    <a:pt x="416" y="90"/>
                  </a:lnTo>
                  <a:lnTo>
                    <a:pt x="414" y="83"/>
                  </a:lnTo>
                  <a:lnTo>
                    <a:pt x="412" y="77"/>
                  </a:lnTo>
                  <a:lnTo>
                    <a:pt x="409" y="72"/>
                  </a:lnTo>
                  <a:lnTo>
                    <a:pt x="407" y="67"/>
                  </a:lnTo>
                  <a:lnTo>
                    <a:pt x="403" y="61"/>
                  </a:lnTo>
                  <a:lnTo>
                    <a:pt x="400" y="56"/>
                  </a:lnTo>
                  <a:lnTo>
                    <a:pt x="396" y="51"/>
                  </a:lnTo>
                  <a:lnTo>
                    <a:pt x="393" y="46"/>
                  </a:lnTo>
                  <a:lnTo>
                    <a:pt x="389" y="42"/>
                  </a:lnTo>
                  <a:lnTo>
                    <a:pt x="384" y="37"/>
                  </a:lnTo>
                  <a:lnTo>
                    <a:pt x="380" y="33"/>
                  </a:lnTo>
                  <a:lnTo>
                    <a:pt x="375" y="28"/>
                  </a:lnTo>
                  <a:lnTo>
                    <a:pt x="370" y="25"/>
                  </a:lnTo>
                  <a:lnTo>
                    <a:pt x="366" y="21"/>
                  </a:lnTo>
                  <a:lnTo>
                    <a:pt x="361" y="18"/>
                  </a:lnTo>
                  <a:lnTo>
                    <a:pt x="356" y="16"/>
                  </a:lnTo>
                  <a:lnTo>
                    <a:pt x="350" y="12"/>
                  </a:lnTo>
                  <a:lnTo>
                    <a:pt x="343" y="11"/>
                  </a:lnTo>
                  <a:lnTo>
                    <a:pt x="338" y="7"/>
                  </a:lnTo>
                  <a:lnTo>
                    <a:pt x="333" y="5"/>
                  </a:lnTo>
                  <a:lnTo>
                    <a:pt x="326" y="4"/>
                  </a:lnTo>
                  <a:lnTo>
                    <a:pt x="321" y="2"/>
                  </a:lnTo>
                  <a:lnTo>
                    <a:pt x="314" y="2"/>
                  </a:lnTo>
                  <a:lnTo>
                    <a:pt x="308" y="0"/>
                  </a:lnTo>
                  <a:lnTo>
                    <a:pt x="301" y="0"/>
                  </a:lnTo>
                  <a:lnTo>
                    <a:pt x="294" y="0"/>
                  </a:lnTo>
                  <a:lnTo>
                    <a:pt x="289" y="0"/>
                  </a:lnTo>
                  <a:lnTo>
                    <a:pt x="282" y="0"/>
                  </a:lnTo>
                  <a:lnTo>
                    <a:pt x="275" y="2"/>
                  </a:lnTo>
                  <a:lnTo>
                    <a:pt x="269" y="2"/>
                  </a:lnTo>
                  <a:lnTo>
                    <a:pt x="262" y="4"/>
                  </a:lnTo>
                  <a:lnTo>
                    <a:pt x="257" y="5"/>
                  </a:lnTo>
                  <a:lnTo>
                    <a:pt x="252" y="7"/>
                  </a:lnTo>
                  <a:lnTo>
                    <a:pt x="245" y="11"/>
                  </a:lnTo>
                  <a:lnTo>
                    <a:pt x="240" y="12"/>
                  </a:lnTo>
                  <a:lnTo>
                    <a:pt x="234" y="16"/>
                  </a:lnTo>
                  <a:lnTo>
                    <a:pt x="229" y="18"/>
                  </a:lnTo>
                  <a:lnTo>
                    <a:pt x="224" y="21"/>
                  </a:lnTo>
                  <a:lnTo>
                    <a:pt x="218" y="25"/>
                  </a:lnTo>
                  <a:lnTo>
                    <a:pt x="215" y="28"/>
                  </a:lnTo>
                  <a:lnTo>
                    <a:pt x="210" y="33"/>
                  </a:lnTo>
                  <a:lnTo>
                    <a:pt x="204" y="37"/>
                  </a:lnTo>
                  <a:lnTo>
                    <a:pt x="201" y="42"/>
                  </a:lnTo>
                  <a:lnTo>
                    <a:pt x="197" y="46"/>
                  </a:lnTo>
                  <a:lnTo>
                    <a:pt x="194" y="51"/>
                  </a:lnTo>
                  <a:lnTo>
                    <a:pt x="190" y="56"/>
                  </a:lnTo>
                  <a:lnTo>
                    <a:pt x="187" y="61"/>
                  </a:lnTo>
                  <a:lnTo>
                    <a:pt x="183" y="67"/>
                  </a:lnTo>
                  <a:lnTo>
                    <a:pt x="180" y="72"/>
                  </a:lnTo>
                  <a:lnTo>
                    <a:pt x="178" y="77"/>
                  </a:lnTo>
                  <a:lnTo>
                    <a:pt x="176" y="83"/>
                  </a:lnTo>
                  <a:lnTo>
                    <a:pt x="173" y="90"/>
                  </a:lnTo>
                  <a:lnTo>
                    <a:pt x="173" y="95"/>
                  </a:lnTo>
                  <a:lnTo>
                    <a:pt x="171" y="100"/>
                  </a:lnTo>
                  <a:lnTo>
                    <a:pt x="169" y="107"/>
                  </a:lnTo>
                  <a:lnTo>
                    <a:pt x="169" y="114"/>
                  </a:lnTo>
                  <a:lnTo>
                    <a:pt x="167" y="119"/>
                  </a:lnTo>
                  <a:lnTo>
                    <a:pt x="167" y="126"/>
                  </a:lnTo>
                  <a:lnTo>
                    <a:pt x="167" y="132"/>
                  </a:lnTo>
                  <a:lnTo>
                    <a:pt x="167" y="137"/>
                  </a:lnTo>
                  <a:lnTo>
                    <a:pt x="169" y="142"/>
                  </a:lnTo>
                  <a:lnTo>
                    <a:pt x="169" y="146"/>
                  </a:lnTo>
                  <a:lnTo>
                    <a:pt x="171" y="151"/>
                  </a:lnTo>
                  <a:lnTo>
                    <a:pt x="171" y="156"/>
                  </a:lnTo>
                  <a:lnTo>
                    <a:pt x="173" y="162"/>
                  </a:lnTo>
                  <a:lnTo>
                    <a:pt x="174" y="165"/>
                  </a:lnTo>
                  <a:lnTo>
                    <a:pt x="176" y="170"/>
                  </a:lnTo>
                  <a:lnTo>
                    <a:pt x="178" y="174"/>
                  </a:lnTo>
                  <a:lnTo>
                    <a:pt x="180" y="179"/>
                  </a:lnTo>
                  <a:lnTo>
                    <a:pt x="181" y="183"/>
                  </a:lnTo>
                  <a:lnTo>
                    <a:pt x="183" y="188"/>
                  </a:lnTo>
                  <a:lnTo>
                    <a:pt x="185" y="191"/>
                  </a:lnTo>
                  <a:lnTo>
                    <a:pt x="188" y="195"/>
                  </a:lnTo>
                  <a:lnTo>
                    <a:pt x="190" y="198"/>
                  </a:lnTo>
                  <a:lnTo>
                    <a:pt x="194" y="204"/>
                  </a:lnTo>
                  <a:lnTo>
                    <a:pt x="197" y="207"/>
                  </a:lnTo>
                  <a:lnTo>
                    <a:pt x="199" y="211"/>
                  </a:lnTo>
                  <a:lnTo>
                    <a:pt x="203" y="214"/>
                  </a:lnTo>
                  <a:lnTo>
                    <a:pt x="206" y="218"/>
                  </a:lnTo>
                  <a:lnTo>
                    <a:pt x="210" y="220"/>
                  </a:lnTo>
                  <a:lnTo>
                    <a:pt x="213" y="223"/>
                  </a:lnTo>
                  <a:lnTo>
                    <a:pt x="217" y="227"/>
                  </a:lnTo>
                  <a:lnTo>
                    <a:pt x="220" y="230"/>
                  </a:lnTo>
                  <a:lnTo>
                    <a:pt x="224" y="232"/>
                  </a:lnTo>
                  <a:lnTo>
                    <a:pt x="229" y="235"/>
                  </a:lnTo>
                  <a:lnTo>
                    <a:pt x="232" y="237"/>
                  </a:lnTo>
                  <a:lnTo>
                    <a:pt x="236" y="239"/>
                  </a:lnTo>
                  <a:lnTo>
                    <a:pt x="241" y="241"/>
                  </a:lnTo>
                  <a:lnTo>
                    <a:pt x="245" y="244"/>
                  </a:lnTo>
                  <a:lnTo>
                    <a:pt x="250" y="246"/>
                  </a:lnTo>
                  <a:lnTo>
                    <a:pt x="197" y="265"/>
                  </a:lnTo>
                  <a:lnTo>
                    <a:pt x="183" y="353"/>
                  </a:lnTo>
                  <a:lnTo>
                    <a:pt x="39" y="536"/>
                  </a:lnTo>
                  <a:lnTo>
                    <a:pt x="88" y="585"/>
                  </a:lnTo>
                  <a:lnTo>
                    <a:pt x="160" y="504"/>
                  </a:lnTo>
                  <a:lnTo>
                    <a:pt x="143" y="631"/>
                  </a:lnTo>
                  <a:lnTo>
                    <a:pt x="160" y="636"/>
                  </a:lnTo>
                  <a:lnTo>
                    <a:pt x="63" y="968"/>
                  </a:lnTo>
                  <a:lnTo>
                    <a:pt x="0" y="975"/>
                  </a:lnTo>
                  <a:lnTo>
                    <a:pt x="127" y="1034"/>
                  </a:lnTo>
                  <a:lnTo>
                    <a:pt x="275" y="694"/>
                  </a:lnTo>
                  <a:lnTo>
                    <a:pt x="454" y="982"/>
                  </a:lnTo>
                  <a:lnTo>
                    <a:pt x="424" y="1038"/>
                  </a:lnTo>
                  <a:lnTo>
                    <a:pt x="546" y="971"/>
                  </a:lnTo>
                  <a:close/>
                </a:path>
              </a:pathLst>
            </a:custGeom>
            <a:solidFill>
              <a:srgbClr val="CC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pic>
        <p:nvPicPr>
          <p:cNvPr id="17" name="Picture 1043" descr="ag1zk2ut[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6934200" y="3733800"/>
            <a:ext cx="441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ine 1044"/>
          <p:cNvSpPr>
            <a:spLocks noChangeShapeType="1"/>
          </p:cNvSpPr>
          <p:nvPr/>
        </p:nvSpPr>
        <p:spPr bwMode="auto">
          <a:xfrm flipH="1">
            <a:off x="3200400" y="1828800"/>
            <a:ext cx="457200" cy="0"/>
          </a:xfrm>
          <a:prstGeom prst="line">
            <a:avLst/>
          </a:prstGeom>
          <a:ln>
            <a:headEnd/>
            <a:tailEnd type="triangle" w="med" len="med"/>
          </a:ln>
          <a:extLst/>
        </p:spPr>
        <p:style>
          <a:lnRef idx="1">
            <a:schemeClr val="dk1"/>
          </a:lnRef>
          <a:fillRef idx="0">
            <a:schemeClr val="dk1"/>
          </a:fillRef>
          <a:effectRef idx="0">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grpSp>
        <p:nvGrpSpPr>
          <p:cNvPr id="19" name="Group 1045"/>
          <p:cNvGrpSpPr>
            <a:grpSpLocks noChangeAspect="1"/>
          </p:cNvGrpSpPr>
          <p:nvPr/>
        </p:nvGrpSpPr>
        <p:grpSpPr bwMode="auto">
          <a:xfrm>
            <a:off x="5638800" y="2514600"/>
            <a:ext cx="457200" cy="823913"/>
            <a:chOff x="2688" y="1248"/>
            <a:chExt cx="273" cy="519"/>
          </a:xfrm>
        </p:grpSpPr>
        <p:sp>
          <p:nvSpPr>
            <p:cNvPr id="20" name="AutoShape 1046"/>
            <p:cNvSpPr>
              <a:spLocks noChangeAspect="1" noChangeArrowheads="1" noTextEdit="1"/>
            </p:cNvSpPr>
            <p:nvPr/>
          </p:nvSpPr>
          <p:spPr bwMode="auto">
            <a:xfrm>
              <a:off x="2688" y="1248"/>
              <a:ext cx="273"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21" name="Freeform 1047"/>
            <p:cNvSpPr>
              <a:spLocks/>
            </p:cNvSpPr>
            <p:nvPr/>
          </p:nvSpPr>
          <p:spPr bwMode="auto">
            <a:xfrm>
              <a:off x="2688" y="1248"/>
              <a:ext cx="273" cy="519"/>
            </a:xfrm>
            <a:custGeom>
              <a:avLst/>
              <a:gdLst>
                <a:gd name="T0" fmla="*/ 1 w 546"/>
                <a:gd name="T1" fmla="*/ 1 h 1038"/>
                <a:gd name="T2" fmla="*/ 1 w 546"/>
                <a:gd name="T3" fmla="*/ 1 h 1038"/>
                <a:gd name="T4" fmla="*/ 1 w 546"/>
                <a:gd name="T5" fmla="*/ 1 h 1038"/>
                <a:gd name="T6" fmla="*/ 1 w 546"/>
                <a:gd name="T7" fmla="*/ 1 h 1038"/>
                <a:gd name="T8" fmla="*/ 1 w 546"/>
                <a:gd name="T9" fmla="*/ 1 h 1038"/>
                <a:gd name="T10" fmla="*/ 1 w 546"/>
                <a:gd name="T11" fmla="*/ 1 h 1038"/>
                <a:gd name="T12" fmla="*/ 1 w 546"/>
                <a:gd name="T13" fmla="*/ 1 h 1038"/>
                <a:gd name="T14" fmla="*/ 1 w 546"/>
                <a:gd name="T15" fmla="*/ 1 h 1038"/>
                <a:gd name="T16" fmla="*/ 1 w 546"/>
                <a:gd name="T17" fmla="*/ 1 h 1038"/>
                <a:gd name="T18" fmla="*/ 1 w 546"/>
                <a:gd name="T19" fmla="*/ 1 h 1038"/>
                <a:gd name="T20" fmla="*/ 1 w 546"/>
                <a:gd name="T21" fmla="*/ 1 h 1038"/>
                <a:gd name="T22" fmla="*/ 1 w 546"/>
                <a:gd name="T23" fmla="*/ 1 h 1038"/>
                <a:gd name="T24" fmla="*/ 1 w 546"/>
                <a:gd name="T25" fmla="*/ 1 h 1038"/>
                <a:gd name="T26" fmla="*/ 1 w 546"/>
                <a:gd name="T27" fmla="*/ 1 h 1038"/>
                <a:gd name="T28" fmla="*/ 1 w 546"/>
                <a:gd name="T29" fmla="*/ 1 h 1038"/>
                <a:gd name="T30" fmla="*/ 1 w 546"/>
                <a:gd name="T31" fmla="*/ 1 h 1038"/>
                <a:gd name="T32" fmla="*/ 1 w 546"/>
                <a:gd name="T33" fmla="*/ 1 h 1038"/>
                <a:gd name="T34" fmla="*/ 1 w 546"/>
                <a:gd name="T35" fmla="*/ 1 h 1038"/>
                <a:gd name="T36" fmla="*/ 1 w 546"/>
                <a:gd name="T37" fmla="*/ 1 h 1038"/>
                <a:gd name="T38" fmla="*/ 1 w 546"/>
                <a:gd name="T39" fmla="*/ 1 h 1038"/>
                <a:gd name="T40" fmla="*/ 1 w 546"/>
                <a:gd name="T41" fmla="*/ 1 h 1038"/>
                <a:gd name="T42" fmla="*/ 1 w 546"/>
                <a:gd name="T43" fmla="*/ 1 h 1038"/>
                <a:gd name="T44" fmla="*/ 1 w 546"/>
                <a:gd name="T45" fmla="*/ 1 h 1038"/>
                <a:gd name="T46" fmla="*/ 1 w 546"/>
                <a:gd name="T47" fmla="*/ 0 h 1038"/>
                <a:gd name="T48" fmla="*/ 1 w 546"/>
                <a:gd name="T49" fmla="*/ 0 h 1038"/>
                <a:gd name="T50" fmla="*/ 1 w 546"/>
                <a:gd name="T51" fmla="*/ 1 h 1038"/>
                <a:gd name="T52" fmla="*/ 1 w 546"/>
                <a:gd name="T53" fmla="*/ 1 h 1038"/>
                <a:gd name="T54" fmla="*/ 1 w 546"/>
                <a:gd name="T55" fmla="*/ 1 h 1038"/>
                <a:gd name="T56" fmla="*/ 1 w 546"/>
                <a:gd name="T57" fmla="*/ 1 h 1038"/>
                <a:gd name="T58" fmla="*/ 1 w 546"/>
                <a:gd name="T59" fmla="*/ 1 h 1038"/>
                <a:gd name="T60" fmla="*/ 1 w 546"/>
                <a:gd name="T61" fmla="*/ 1 h 1038"/>
                <a:gd name="T62" fmla="*/ 1 w 546"/>
                <a:gd name="T63" fmla="*/ 1 h 1038"/>
                <a:gd name="T64" fmla="*/ 1 w 546"/>
                <a:gd name="T65" fmla="*/ 1 h 1038"/>
                <a:gd name="T66" fmla="*/ 1 w 546"/>
                <a:gd name="T67" fmla="*/ 1 h 1038"/>
                <a:gd name="T68" fmla="*/ 1 w 546"/>
                <a:gd name="T69" fmla="*/ 1 h 1038"/>
                <a:gd name="T70" fmla="*/ 1 w 546"/>
                <a:gd name="T71" fmla="*/ 1 h 1038"/>
                <a:gd name="T72" fmla="*/ 1 w 546"/>
                <a:gd name="T73" fmla="*/ 1 h 1038"/>
                <a:gd name="T74" fmla="*/ 1 w 546"/>
                <a:gd name="T75" fmla="*/ 1 h 1038"/>
                <a:gd name="T76" fmla="*/ 1 w 546"/>
                <a:gd name="T77" fmla="*/ 1 h 1038"/>
                <a:gd name="T78" fmla="*/ 1 w 546"/>
                <a:gd name="T79" fmla="*/ 1 h 1038"/>
                <a:gd name="T80" fmla="*/ 1 w 546"/>
                <a:gd name="T81" fmla="*/ 1 h 1038"/>
                <a:gd name="T82" fmla="*/ 1 w 546"/>
                <a:gd name="T83" fmla="*/ 1 h 1038"/>
                <a:gd name="T84" fmla="*/ 1 w 546"/>
                <a:gd name="T85" fmla="*/ 1 h 1038"/>
                <a:gd name="T86" fmla="*/ 1 w 546"/>
                <a:gd name="T87" fmla="*/ 1 h 1038"/>
                <a:gd name="T88" fmla="*/ 1 w 546"/>
                <a:gd name="T89" fmla="*/ 1 h 1038"/>
                <a:gd name="T90" fmla="*/ 1 w 546"/>
                <a:gd name="T91" fmla="*/ 1 h 1038"/>
                <a:gd name="T92" fmla="*/ 1 w 546"/>
                <a:gd name="T93" fmla="*/ 1 h 1038"/>
                <a:gd name="T94" fmla="*/ 1 w 546"/>
                <a:gd name="T95" fmla="*/ 1 h 1038"/>
                <a:gd name="T96" fmla="*/ 1 w 546"/>
                <a:gd name="T97" fmla="*/ 2 h 1038"/>
                <a:gd name="T98" fmla="*/ 1 w 546"/>
                <a:gd name="T99" fmla="*/ 2 h 10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6"/>
                <a:gd name="T151" fmla="*/ 0 h 1038"/>
                <a:gd name="T152" fmla="*/ 546 w 546"/>
                <a:gd name="T153" fmla="*/ 1038 h 10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6" h="1038">
                  <a:moveTo>
                    <a:pt x="546" y="971"/>
                  </a:moveTo>
                  <a:lnTo>
                    <a:pt x="377" y="636"/>
                  </a:lnTo>
                  <a:lnTo>
                    <a:pt x="398" y="634"/>
                  </a:lnTo>
                  <a:lnTo>
                    <a:pt x="343" y="494"/>
                  </a:lnTo>
                  <a:lnTo>
                    <a:pt x="358" y="430"/>
                  </a:lnTo>
                  <a:lnTo>
                    <a:pt x="458" y="631"/>
                  </a:lnTo>
                  <a:lnTo>
                    <a:pt x="518" y="611"/>
                  </a:lnTo>
                  <a:lnTo>
                    <a:pt x="373" y="255"/>
                  </a:lnTo>
                  <a:lnTo>
                    <a:pt x="342" y="244"/>
                  </a:lnTo>
                  <a:lnTo>
                    <a:pt x="347" y="242"/>
                  </a:lnTo>
                  <a:lnTo>
                    <a:pt x="350" y="241"/>
                  </a:lnTo>
                  <a:lnTo>
                    <a:pt x="354" y="239"/>
                  </a:lnTo>
                  <a:lnTo>
                    <a:pt x="359" y="235"/>
                  </a:lnTo>
                  <a:lnTo>
                    <a:pt x="363" y="234"/>
                  </a:lnTo>
                  <a:lnTo>
                    <a:pt x="366" y="230"/>
                  </a:lnTo>
                  <a:lnTo>
                    <a:pt x="370" y="228"/>
                  </a:lnTo>
                  <a:lnTo>
                    <a:pt x="373" y="225"/>
                  </a:lnTo>
                  <a:lnTo>
                    <a:pt x="377" y="223"/>
                  </a:lnTo>
                  <a:lnTo>
                    <a:pt x="380" y="220"/>
                  </a:lnTo>
                  <a:lnTo>
                    <a:pt x="384" y="216"/>
                  </a:lnTo>
                  <a:lnTo>
                    <a:pt x="387" y="213"/>
                  </a:lnTo>
                  <a:lnTo>
                    <a:pt x="391" y="209"/>
                  </a:lnTo>
                  <a:lnTo>
                    <a:pt x="393" y="205"/>
                  </a:lnTo>
                  <a:lnTo>
                    <a:pt x="396" y="202"/>
                  </a:lnTo>
                  <a:lnTo>
                    <a:pt x="400" y="198"/>
                  </a:lnTo>
                  <a:lnTo>
                    <a:pt x="402" y="195"/>
                  </a:lnTo>
                  <a:lnTo>
                    <a:pt x="403" y="190"/>
                  </a:lnTo>
                  <a:lnTo>
                    <a:pt x="407" y="186"/>
                  </a:lnTo>
                  <a:lnTo>
                    <a:pt x="409" y="183"/>
                  </a:lnTo>
                  <a:lnTo>
                    <a:pt x="410" y="177"/>
                  </a:lnTo>
                  <a:lnTo>
                    <a:pt x="412" y="174"/>
                  </a:lnTo>
                  <a:lnTo>
                    <a:pt x="414" y="169"/>
                  </a:lnTo>
                  <a:lnTo>
                    <a:pt x="416" y="165"/>
                  </a:lnTo>
                  <a:lnTo>
                    <a:pt x="417" y="160"/>
                  </a:lnTo>
                  <a:lnTo>
                    <a:pt x="417" y="156"/>
                  </a:lnTo>
                  <a:lnTo>
                    <a:pt x="419" y="151"/>
                  </a:lnTo>
                  <a:lnTo>
                    <a:pt x="419" y="146"/>
                  </a:lnTo>
                  <a:lnTo>
                    <a:pt x="421" y="141"/>
                  </a:lnTo>
                  <a:lnTo>
                    <a:pt x="421" y="137"/>
                  </a:lnTo>
                  <a:lnTo>
                    <a:pt x="421" y="132"/>
                  </a:lnTo>
                  <a:lnTo>
                    <a:pt x="421" y="126"/>
                  </a:lnTo>
                  <a:lnTo>
                    <a:pt x="421" y="119"/>
                  </a:lnTo>
                  <a:lnTo>
                    <a:pt x="421" y="114"/>
                  </a:lnTo>
                  <a:lnTo>
                    <a:pt x="419" y="107"/>
                  </a:lnTo>
                  <a:lnTo>
                    <a:pt x="419" y="100"/>
                  </a:lnTo>
                  <a:lnTo>
                    <a:pt x="417" y="95"/>
                  </a:lnTo>
                  <a:lnTo>
                    <a:pt x="416" y="90"/>
                  </a:lnTo>
                  <a:lnTo>
                    <a:pt x="414" y="83"/>
                  </a:lnTo>
                  <a:lnTo>
                    <a:pt x="412" y="77"/>
                  </a:lnTo>
                  <a:lnTo>
                    <a:pt x="409" y="72"/>
                  </a:lnTo>
                  <a:lnTo>
                    <a:pt x="407" y="67"/>
                  </a:lnTo>
                  <a:lnTo>
                    <a:pt x="403" y="61"/>
                  </a:lnTo>
                  <a:lnTo>
                    <a:pt x="400" y="56"/>
                  </a:lnTo>
                  <a:lnTo>
                    <a:pt x="396" y="51"/>
                  </a:lnTo>
                  <a:lnTo>
                    <a:pt x="393" y="46"/>
                  </a:lnTo>
                  <a:lnTo>
                    <a:pt x="389" y="42"/>
                  </a:lnTo>
                  <a:lnTo>
                    <a:pt x="384" y="37"/>
                  </a:lnTo>
                  <a:lnTo>
                    <a:pt x="380" y="33"/>
                  </a:lnTo>
                  <a:lnTo>
                    <a:pt x="375" y="28"/>
                  </a:lnTo>
                  <a:lnTo>
                    <a:pt x="370" y="25"/>
                  </a:lnTo>
                  <a:lnTo>
                    <a:pt x="366" y="21"/>
                  </a:lnTo>
                  <a:lnTo>
                    <a:pt x="361" y="18"/>
                  </a:lnTo>
                  <a:lnTo>
                    <a:pt x="356" y="16"/>
                  </a:lnTo>
                  <a:lnTo>
                    <a:pt x="350" y="12"/>
                  </a:lnTo>
                  <a:lnTo>
                    <a:pt x="343" y="11"/>
                  </a:lnTo>
                  <a:lnTo>
                    <a:pt x="338" y="7"/>
                  </a:lnTo>
                  <a:lnTo>
                    <a:pt x="333" y="5"/>
                  </a:lnTo>
                  <a:lnTo>
                    <a:pt x="326" y="4"/>
                  </a:lnTo>
                  <a:lnTo>
                    <a:pt x="321" y="2"/>
                  </a:lnTo>
                  <a:lnTo>
                    <a:pt x="314" y="2"/>
                  </a:lnTo>
                  <a:lnTo>
                    <a:pt x="308" y="0"/>
                  </a:lnTo>
                  <a:lnTo>
                    <a:pt x="301" y="0"/>
                  </a:lnTo>
                  <a:lnTo>
                    <a:pt x="294" y="0"/>
                  </a:lnTo>
                  <a:lnTo>
                    <a:pt x="289" y="0"/>
                  </a:lnTo>
                  <a:lnTo>
                    <a:pt x="282" y="0"/>
                  </a:lnTo>
                  <a:lnTo>
                    <a:pt x="275" y="2"/>
                  </a:lnTo>
                  <a:lnTo>
                    <a:pt x="269" y="2"/>
                  </a:lnTo>
                  <a:lnTo>
                    <a:pt x="262" y="4"/>
                  </a:lnTo>
                  <a:lnTo>
                    <a:pt x="257" y="5"/>
                  </a:lnTo>
                  <a:lnTo>
                    <a:pt x="252" y="7"/>
                  </a:lnTo>
                  <a:lnTo>
                    <a:pt x="245" y="11"/>
                  </a:lnTo>
                  <a:lnTo>
                    <a:pt x="240" y="12"/>
                  </a:lnTo>
                  <a:lnTo>
                    <a:pt x="234" y="16"/>
                  </a:lnTo>
                  <a:lnTo>
                    <a:pt x="229" y="18"/>
                  </a:lnTo>
                  <a:lnTo>
                    <a:pt x="224" y="21"/>
                  </a:lnTo>
                  <a:lnTo>
                    <a:pt x="218" y="25"/>
                  </a:lnTo>
                  <a:lnTo>
                    <a:pt x="215" y="28"/>
                  </a:lnTo>
                  <a:lnTo>
                    <a:pt x="210" y="33"/>
                  </a:lnTo>
                  <a:lnTo>
                    <a:pt x="204" y="37"/>
                  </a:lnTo>
                  <a:lnTo>
                    <a:pt x="201" y="42"/>
                  </a:lnTo>
                  <a:lnTo>
                    <a:pt x="197" y="46"/>
                  </a:lnTo>
                  <a:lnTo>
                    <a:pt x="194" y="51"/>
                  </a:lnTo>
                  <a:lnTo>
                    <a:pt x="190" y="56"/>
                  </a:lnTo>
                  <a:lnTo>
                    <a:pt x="187" y="61"/>
                  </a:lnTo>
                  <a:lnTo>
                    <a:pt x="183" y="67"/>
                  </a:lnTo>
                  <a:lnTo>
                    <a:pt x="180" y="72"/>
                  </a:lnTo>
                  <a:lnTo>
                    <a:pt x="178" y="77"/>
                  </a:lnTo>
                  <a:lnTo>
                    <a:pt x="176" y="83"/>
                  </a:lnTo>
                  <a:lnTo>
                    <a:pt x="173" y="90"/>
                  </a:lnTo>
                  <a:lnTo>
                    <a:pt x="173" y="95"/>
                  </a:lnTo>
                  <a:lnTo>
                    <a:pt x="171" y="100"/>
                  </a:lnTo>
                  <a:lnTo>
                    <a:pt x="169" y="107"/>
                  </a:lnTo>
                  <a:lnTo>
                    <a:pt x="169" y="114"/>
                  </a:lnTo>
                  <a:lnTo>
                    <a:pt x="167" y="119"/>
                  </a:lnTo>
                  <a:lnTo>
                    <a:pt x="167" y="126"/>
                  </a:lnTo>
                  <a:lnTo>
                    <a:pt x="167" y="132"/>
                  </a:lnTo>
                  <a:lnTo>
                    <a:pt x="167" y="137"/>
                  </a:lnTo>
                  <a:lnTo>
                    <a:pt x="169" y="142"/>
                  </a:lnTo>
                  <a:lnTo>
                    <a:pt x="169" y="146"/>
                  </a:lnTo>
                  <a:lnTo>
                    <a:pt x="171" y="151"/>
                  </a:lnTo>
                  <a:lnTo>
                    <a:pt x="171" y="156"/>
                  </a:lnTo>
                  <a:lnTo>
                    <a:pt x="173" y="162"/>
                  </a:lnTo>
                  <a:lnTo>
                    <a:pt x="174" y="165"/>
                  </a:lnTo>
                  <a:lnTo>
                    <a:pt x="176" y="170"/>
                  </a:lnTo>
                  <a:lnTo>
                    <a:pt x="178" y="174"/>
                  </a:lnTo>
                  <a:lnTo>
                    <a:pt x="180" y="179"/>
                  </a:lnTo>
                  <a:lnTo>
                    <a:pt x="181" y="183"/>
                  </a:lnTo>
                  <a:lnTo>
                    <a:pt x="183" y="188"/>
                  </a:lnTo>
                  <a:lnTo>
                    <a:pt x="185" y="191"/>
                  </a:lnTo>
                  <a:lnTo>
                    <a:pt x="188" y="195"/>
                  </a:lnTo>
                  <a:lnTo>
                    <a:pt x="190" y="198"/>
                  </a:lnTo>
                  <a:lnTo>
                    <a:pt x="194" y="204"/>
                  </a:lnTo>
                  <a:lnTo>
                    <a:pt x="197" y="207"/>
                  </a:lnTo>
                  <a:lnTo>
                    <a:pt x="199" y="211"/>
                  </a:lnTo>
                  <a:lnTo>
                    <a:pt x="203" y="214"/>
                  </a:lnTo>
                  <a:lnTo>
                    <a:pt x="206" y="218"/>
                  </a:lnTo>
                  <a:lnTo>
                    <a:pt x="210" y="220"/>
                  </a:lnTo>
                  <a:lnTo>
                    <a:pt x="213" y="223"/>
                  </a:lnTo>
                  <a:lnTo>
                    <a:pt x="217" y="227"/>
                  </a:lnTo>
                  <a:lnTo>
                    <a:pt x="220" y="230"/>
                  </a:lnTo>
                  <a:lnTo>
                    <a:pt x="224" y="232"/>
                  </a:lnTo>
                  <a:lnTo>
                    <a:pt x="229" y="235"/>
                  </a:lnTo>
                  <a:lnTo>
                    <a:pt x="232" y="237"/>
                  </a:lnTo>
                  <a:lnTo>
                    <a:pt x="236" y="239"/>
                  </a:lnTo>
                  <a:lnTo>
                    <a:pt x="241" y="241"/>
                  </a:lnTo>
                  <a:lnTo>
                    <a:pt x="245" y="244"/>
                  </a:lnTo>
                  <a:lnTo>
                    <a:pt x="250" y="246"/>
                  </a:lnTo>
                  <a:lnTo>
                    <a:pt x="197" y="265"/>
                  </a:lnTo>
                  <a:lnTo>
                    <a:pt x="183" y="353"/>
                  </a:lnTo>
                  <a:lnTo>
                    <a:pt x="39" y="536"/>
                  </a:lnTo>
                  <a:lnTo>
                    <a:pt x="88" y="585"/>
                  </a:lnTo>
                  <a:lnTo>
                    <a:pt x="160" y="504"/>
                  </a:lnTo>
                  <a:lnTo>
                    <a:pt x="143" y="631"/>
                  </a:lnTo>
                  <a:lnTo>
                    <a:pt x="160" y="636"/>
                  </a:lnTo>
                  <a:lnTo>
                    <a:pt x="63" y="968"/>
                  </a:lnTo>
                  <a:lnTo>
                    <a:pt x="0" y="975"/>
                  </a:lnTo>
                  <a:lnTo>
                    <a:pt x="127" y="1034"/>
                  </a:lnTo>
                  <a:lnTo>
                    <a:pt x="275" y="694"/>
                  </a:lnTo>
                  <a:lnTo>
                    <a:pt x="454" y="982"/>
                  </a:lnTo>
                  <a:lnTo>
                    <a:pt x="424" y="1038"/>
                  </a:lnTo>
                  <a:lnTo>
                    <a:pt x="546" y="971"/>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sp>
        <p:nvSpPr>
          <p:cNvPr id="22" name="Line 1048"/>
          <p:cNvSpPr>
            <a:spLocks noChangeShapeType="1"/>
          </p:cNvSpPr>
          <p:nvPr/>
        </p:nvSpPr>
        <p:spPr bwMode="auto">
          <a:xfrm flipH="1" flipV="1">
            <a:off x="5334000" y="3352800"/>
            <a:ext cx="304800" cy="533400"/>
          </a:xfrm>
          <a:prstGeom prst="line">
            <a:avLst/>
          </a:prstGeom>
          <a:ln>
            <a:headEnd/>
            <a:tailEnd type="triangle" w="med" len="med"/>
          </a:ln>
          <a:extLst/>
        </p:spPr>
        <p:style>
          <a:lnRef idx="1">
            <a:schemeClr val="dk1"/>
          </a:lnRef>
          <a:fillRef idx="0">
            <a:schemeClr val="dk1"/>
          </a:fillRef>
          <a:effectRef idx="0">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23" name="Line 1049"/>
          <p:cNvSpPr>
            <a:spLocks noChangeShapeType="1"/>
          </p:cNvSpPr>
          <p:nvPr/>
        </p:nvSpPr>
        <p:spPr bwMode="auto">
          <a:xfrm flipV="1">
            <a:off x="5334000" y="2895600"/>
            <a:ext cx="304800" cy="0"/>
          </a:xfrm>
          <a:prstGeom prst="line">
            <a:avLst/>
          </a:prstGeom>
          <a:ln>
            <a:headEnd/>
            <a:tailEnd type="triangle" w="med" len="med"/>
          </a:ln>
          <a:extLst/>
        </p:spPr>
        <p:style>
          <a:lnRef idx="1">
            <a:schemeClr val="dk1"/>
          </a:lnRef>
          <a:fillRef idx="0">
            <a:schemeClr val="dk1"/>
          </a:fillRef>
          <a:effectRef idx="0">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24" name="Line 1050"/>
          <p:cNvSpPr>
            <a:spLocks noChangeShapeType="1"/>
          </p:cNvSpPr>
          <p:nvPr/>
        </p:nvSpPr>
        <p:spPr bwMode="auto">
          <a:xfrm flipH="1">
            <a:off x="3429000" y="4114800"/>
            <a:ext cx="304800" cy="0"/>
          </a:xfrm>
          <a:prstGeom prst="line">
            <a:avLst/>
          </a:prstGeom>
          <a:ln>
            <a:headEnd/>
            <a:tailEnd/>
          </a:ln>
          <a:extLst/>
        </p:spPr>
        <p:style>
          <a:lnRef idx="1">
            <a:schemeClr val="dk1"/>
          </a:lnRef>
          <a:fillRef idx="0">
            <a:schemeClr val="dk1"/>
          </a:fillRef>
          <a:effectRef idx="0">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25" name="Line 1051"/>
          <p:cNvSpPr>
            <a:spLocks noChangeShapeType="1"/>
          </p:cNvSpPr>
          <p:nvPr/>
        </p:nvSpPr>
        <p:spPr bwMode="auto">
          <a:xfrm flipH="1" flipV="1">
            <a:off x="3886200" y="3352800"/>
            <a:ext cx="0" cy="304800"/>
          </a:xfrm>
          <a:prstGeom prst="line">
            <a:avLst/>
          </a:prstGeom>
          <a:ln>
            <a:headEnd/>
            <a:tailEnd/>
          </a:ln>
          <a:extLst/>
        </p:spPr>
        <p:style>
          <a:lnRef idx="1">
            <a:schemeClr val="dk1"/>
          </a:lnRef>
          <a:fillRef idx="0">
            <a:schemeClr val="dk1"/>
          </a:fillRef>
          <a:effectRef idx="0">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26" name="Line 1052"/>
          <p:cNvSpPr>
            <a:spLocks noChangeShapeType="1"/>
          </p:cNvSpPr>
          <p:nvPr/>
        </p:nvSpPr>
        <p:spPr bwMode="auto">
          <a:xfrm>
            <a:off x="5105400" y="3352800"/>
            <a:ext cx="76200" cy="381000"/>
          </a:xfrm>
          <a:prstGeom prst="line">
            <a:avLst/>
          </a:prstGeom>
          <a:noFill/>
          <a:ln w="19050">
            <a:solidFill>
              <a:srgbClr val="FFFFFF"/>
            </a:solidFill>
            <a:prstDash val="sysDot"/>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27" name="Line 1053"/>
          <p:cNvSpPr>
            <a:spLocks noChangeShapeType="1"/>
          </p:cNvSpPr>
          <p:nvPr/>
        </p:nvSpPr>
        <p:spPr bwMode="auto">
          <a:xfrm flipH="1" flipV="1">
            <a:off x="5334000" y="3124200"/>
            <a:ext cx="914400" cy="762000"/>
          </a:xfrm>
          <a:prstGeom prst="line">
            <a:avLst/>
          </a:prstGeom>
          <a:ln>
            <a:headEnd/>
            <a:tailEnd/>
          </a:ln>
          <a:extLst/>
        </p:spPr>
        <p:style>
          <a:lnRef idx="1">
            <a:schemeClr val="dk1"/>
          </a:lnRef>
          <a:fillRef idx="0">
            <a:schemeClr val="dk1"/>
          </a:fillRef>
          <a:effectRef idx="0">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28" name="Line 1054"/>
          <p:cNvSpPr>
            <a:spLocks noChangeShapeType="1"/>
          </p:cNvSpPr>
          <p:nvPr/>
        </p:nvSpPr>
        <p:spPr bwMode="auto">
          <a:xfrm flipH="1" flipV="1">
            <a:off x="3886200" y="2286000"/>
            <a:ext cx="0" cy="228600"/>
          </a:xfrm>
          <a:prstGeom prst="line">
            <a:avLst/>
          </a:prstGeom>
          <a:ln>
            <a:headEnd/>
            <a:tailEnd/>
          </a:ln>
          <a:extLst/>
        </p:spPr>
        <p:style>
          <a:lnRef idx="1">
            <a:schemeClr val="dk1"/>
          </a:lnRef>
          <a:fillRef idx="0">
            <a:schemeClr val="dk1"/>
          </a:fillRef>
          <a:effectRef idx="0">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29" name="Line 1055"/>
          <p:cNvSpPr>
            <a:spLocks noChangeShapeType="1"/>
          </p:cNvSpPr>
          <p:nvPr/>
        </p:nvSpPr>
        <p:spPr bwMode="auto">
          <a:xfrm flipH="1" flipV="1">
            <a:off x="4191000" y="2133600"/>
            <a:ext cx="762000" cy="533400"/>
          </a:xfrm>
          <a:prstGeom prst="line">
            <a:avLst/>
          </a:prstGeom>
          <a:ln>
            <a:headEnd/>
            <a:tailEnd type="triangle" w="med" len="med"/>
          </a:ln>
          <a:extLst/>
        </p:spPr>
        <p:style>
          <a:lnRef idx="1">
            <a:schemeClr val="dk1"/>
          </a:lnRef>
          <a:fillRef idx="0">
            <a:schemeClr val="dk1"/>
          </a:fillRef>
          <a:effectRef idx="0">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endParaRPr>
          </a:p>
        </p:txBody>
      </p:sp>
      <p:pic>
        <p:nvPicPr>
          <p:cNvPr id="30" name="Picture 1056" descr="ag1zk2ut[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5029200" y="5105400"/>
            <a:ext cx="441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057" descr="ag1zk2ut[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6248400" y="5105400"/>
            <a:ext cx="441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058" descr="ag1zk2ut[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7696200" y="5105400"/>
            <a:ext cx="441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1059"/>
          <p:cNvGrpSpPr>
            <a:grpSpLocks noChangeAspect="1"/>
          </p:cNvGrpSpPr>
          <p:nvPr/>
        </p:nvGrpSpPr>
        <p:grpSpPr bwMode="auto">
          <a:xfrm>
            <a:off x="5638800" y="5105400"/>
            <a:ext cx="457200" cy="823913"/>
            <a:chOff x="2688" y="1248"/>
            <a:chExt cx="273" cy="519"/>
          </a:xfrm>
        </p:grpSpPr>
        <p:sp>
          <p:nvSpPr>
            <p:cNvPr id="34" name="AutoShape 1060"/>
            <p:cNvSpPr>
              <a:spLocks noChangeAspect="1" noChangeArrowheads="1" noTextEdit="1"/>
            </p:cNvSpPr>
            <p:nvPr/>
          </p:nvSpPr>
          <p:spPr bwMode="auto">
            <a:xfrm>
              <a:off x="2688" y="1248"/>
              <a:ext cx="273"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35" name="Freeform 1061"/>
            <p:cNvSpPr>
              <a:spLocks/>
            </p:cNvSpPr>
            <p:nvPr/>
          </p:nvSpPr>
          <p:spPr bwMode="auto">
            <a:xfrm>
              <a:off x="2688" y="1248"/>
              <a:ext cx="273" cy="519"/>
            </a:xfrm>
            <a:custGeom>
              <a:avLst/>
              <a:gdLst>
                <a:gd name="T0" fmla="*/ 1 w 546"/>
                <a:gd name="T1" fmla="*/ 1 h 1038"/>
                <a:gd name="T2" fmla="*/ 1 w 546"/>
                <a:gd name="T3" fmla="*/ 1 h 1038"/>
                <a:gd name="T4" fmla="*/ 1 w 546"/>
                <a:gd name="T5" fmla="*/ 1 h 1038"/>
                <a:gd name="T6" fmla="*/ 1 w 546"/>
                <a:gd name="T7" fmla="*/ 1 h 1038"/>
                <a:gd name="T8" fmla="*/ 1 w 546"/>
                <a:gd name="T9" fmla="*/ 1 h 1038"/>
                <a:gd name="T10" fmla="*/ 1 w 546"/>
                <a:gd name="T11" fmla="*/ 1 h 1038"/>
                <a:gd name="T12" fmla="*/ 1 w 546"/>
                <a:gd name="T13" fmla="*/ 1 h 1038"/>
                <a:gd name="T14" fmla="*/ 1 w 546"/>
                <a:gd name="T15" fmla="*/ 1 h 1038"/>
                <a:gd name="T16" fmla="*/ 1 w 546"/>
                <a:gd name="T17" fmla="*/ 1 h 1038"/>
                <a:gd name="T18" fmla="*/ 1 w 546"/>
                <a:gd name="T19" fmla="*/ 1 h 1038"/>
                <a:gd name="T20" fmla="*/ 1 w 546"/>
                <a:gd name="T21" fmla="*/ 1 h 1038"/>
                <a:gd name="T22" fmla="*/ 1 w 546"/>
                <a:gd name="T23" fmla="*/ 1 h 1038"/>
                <a:gd name="T24" fmla="*/ 1 w 546"/>
                <a:gd name="T25" fmla="*/ 1 h 1038"/>
                <a:gd name="T26" fmla="*/ 1 w 546"/>
                <a:gd name="T27" fmla="*/ 1 h 1038"/>
                <a:gd name="T28" fmla="*/ 1 w 546"/>
                <a:gd name="T29" fmla="*/ 1 h 1038"/>
                <a:gd name="T30" fmla="*/ 1 w 546"/>
                <a:gd name="T31" fmla="*/ 1 h 1038"/>
                <a:gd name="T32" fmla="*/ 1 w 546"/>
                <a:gd name="T33" fmla="*/ 1 h 1038"/>
                <a:gd name="T34" fmla="*/ 1 w 546"/>
                <a:gd name="T35" fmla="*/ 1 h 1038"/>
                <a:gd name="T36" fmla="*/ 1 w 546"/>
                <a:gd name="T37" fmla="*/ 1 h 1038"/>
                <a:gd name="T38" fmla="*/ 1 w 546"/>
                <a:gd name="T39" fmla="*/ 1 h 1038"/>
                <a:gd name="T40" fmla="*/ 1 w 546"/>
                <a:gd name="T41" fmla="*/ 1 h 1038"/>
                <a:gd name="T42" fmla="*/ 1 w 546"/>
                <a:gd name="T43" fmla="*/ 1 h 1038"/>
                <a:gd name="T44" fmla="*/ 1 w 546"/>
                <a:gd name="T45" fmla="*/ 1 h 1038"/>
                <a:gd name="T46" fmla="*/ 1 w 546"/>
                <a:gd name="T47" fmla="*/ 0 h 1038"/>
                <a:gd name="T48" fmla="*/ 1 w 546"/>
                <a:gd name="T49" fmla="*/ 0 h 1038"/>
                <a:gd name="T50" fmla="*/ 1 w 546"/>
                <a:gd name="T51" fmla="*/ 1 h 1038"/>
                <a:gd name="T52" fmla="*/ 1 w 546"/>
                <a:gd name="T53" fmla="*/ 1 h 1038"/>
                <a:gd name="T54" fmla="*/ 1 w 546"/>
                <a:gd name="T55" fmla="*/ 1 h 1038"/>
                <a:gd name="T56" fmla="*/ 1 w 546"/>
                <a:gd name="T57" fmla="*/ 1 h 1038"/>
                <a:gd name="T58" fmla="*/ 1 w 546"/>
                <a:gd name="T59" fmla="*/ 1 h 1038"/>
                <a:gd name="T60" fmla="*/ 1 w 546"/>
                <a:gd name="T61" fmla="*/ 1 h 1038"/>
                <a:gd name="T62" fmla="*/ 1 w 546"/>
                <a:gd name="T63" fmla="*/ 1 h 1038"/>
                <a:gd name="T64" fmla="*/ 1 w 546"/>
                <a:gd name="T65" fmla="*/ 1 h 1038"/>
                <a:gd name="T66" fmla="*/ 1 w 546"/>
                <a:gd name="T67" fmla="*/ 1 h 1038"/>
                <a:gd name="T68" fmla="*/ 1 w 546"/>
                <a:gd name="T69" fmla="*/ 1 h 1038"/>
                <a:gd name="T70" fmla="*/ 1 w 546"/>
                <a:gd name="T71" fmla="*/ 1 h 1038"/>
                <a:gd name="T72" fmla="*/ 1 w 546"/>
                <a:gd name="T73" fmla="*/ 1 h 1038"/>
                <a:gd name="T74" fmla="*/ 1 w 546"/>
                <a:gd name="T75" fmla="*/ 1 h 1038"/>
                <a:gd name="T76" fmla="*/ 1 w 546"/>
                <a:gd name="T77" fmla="*/ 1 h 1038"/>
                <a:gd name="T78" fmla="*/ 1 w 546"/>
                <a:gd name="T79" fmla="*/ 1 h 1038"/>
                <a:gd name="T80" fmla="*/ 1 w 546"/>
                <a:gd name="T81" fmla="*/ 1 h 1038"/>
                <a:gd name="T82" fmla="*/ 1 w 546"/>
                <a:gd name="T83" fmla="*/ 1 h 1038"/>
                <a:gd name="T84" fmla="*/ 1 w 546"/>
                <a:gd name="T85" fmla="*/ 1 h 1038"/>
                <a:gd name="T86" fmla="*/ 1 w 546"/>
                <a:gd name="T87" fmla="*/ 1 h 1038"/>
                <a:gd name="T88" fmla="*/ 1 w 546"/>
                <a:gd name="T89" fmla="*/ 1 h 1038"/>
                <a:gd name="T90" fmla="*/ 1 w 546"/>
                <a:gd name="T91" fmla="*/ 1 h 1038"/>
                <a:gd name="T92" fmla="*/ 1 w 546"/>
                <a:gd name="T93" fmla="*/ 1 h 1038"/>
                <a:gd name="T94" fmla="*/ 1 w 546"/>
                <a:gd name="T95" fmla="*/ 1 h 1038"/>
                <a:gd name="T96" fmla="*/ 1 w 546"/>
                <a:gd name="T97" fmla="*/ 2 h 1038"/>
                <a:gd name="T98" fmla="*/ 1 w 546"/>
                <a:gd name="T99" fmla="*/ 2 h 10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6"/>
                <a:gd name="T151" fmla="*/ 0 h 1038"/>
                <a:gd name="T152" fmla="*/ 546 w 546"/>
                <a:gd name="T153" fmla="*/ 1038 h 10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6" h="1038">
                  <a:moveTo>
                    <a:pt x="546" y="971"/>
                  </a:moveTo>
                  <a:lnTo>
                    <a:pt x="377" y="636"/>
                  </a:lnTo>
                  <a:lnTo>
                    <a:pt x="398" y="634"/>
                  </a:lnTo>
                  <a:lnTo>
                    <a:pt x="343" y="494"/>
                  </a:lnTo>
                  <a:lnTo>
                    <a:pt x="358" y="430"/>
                  </a:lnTo>
                  <a:lnTo>
                    <a:pt x="458" y="631"/>
                  </a:lnTo>
                  <a:lnTo>
                    <a:pt x="518" y="611"/>
                  </a:lnTo>
                  <a:lnTo>
                    <a:pt x="373" y="255"/>
                  </a:lnTo>
                  <a:lnTo>
                    <a:pt x="342" y="244"/>
                  </a:lnTo>
                  <a:lnTo>
                    <a:pt x="347" y="242"/>
                  </a:lnTo>
                  <a:lnTo>
                    <a:pt x="350" y="241"/>
                  </a:lnTo>
                  <a:lnTo>
                    <a:pt x="354" y="239"/>
                  </a:lnTo>
                  <a:lnTo>
                    <a:pt x="359" y="235"/>
                  </a:lnTo>
                  <a:lnTo>
                    <a:pt x="363" y="234"/>
                  </a:lnTo>
                  <a:lnTo>
                    <a:pt x="366" y="230"/>
                  </a:lnTo>
                  <a:lnTo>
                    <a:pt x="370" y="228"/>
                  </a:lnTo>
                  <a:lnTo>
                    <a:pt x="373" y="225"/>
                  </a:lnTo>
                  <a:lnTo>
                    <a:pt x="377" y="223"/>
                  </a:lnTo>
                  <a:lnTo>
                    <a:pt x="380" y="220"/>
                  </a:lnTo>
                  <a:lnTo>
                    <a:pt x="384" y="216"/>
                  </a:lnTo>
                  <a:lnTo>
                    <a:pt x="387" y="213"/>
                  </a:lnTo>
                  <a:lnTo>
                    <a:pt x="391" y="209"/>
                  </a:lnTo>
                  <a:lnTo>
                    <a:pt x="393" y="205"/>
                  </a:lnTo>
                  <a:lnTo>
                    <a:pt x="396" y="202"/>
                  </a:lnTo>
                  <a:lnTo>
                    <a:pt x="400" y="198"/>
                  </a:lnTo>
                  <a:lnTo>
                    <a:pt x="402" y="195"/>
                  </a:lnTo>
                  <a:lnTo>
                    <a:pt x="403" y="190"/>
                  </a:lnTo>
                  <a:lnTo>
                    <a:pt x="407" y="186"/>
                  </a:lnTo>
                  <a:lnTo>
                    <a:pt x="409" y="183"/>
                  </a:lnTo>
                  <a:lnTo>
                    <a:pt x="410" y="177"/>
                  </a:lnTo>
                  <a:lnTo>
                    <a:pt x="412" y="174"/>
                  </a:lnTo>
                  <a:lnTo>
                    <a:pt x="414" y="169"/>
                  </a:lnTo>
                  <a:lnTo>
                    <a:pt x="416" y="165"/>
                  </a:lnTo>
                  <a:lnTo>
                    <a:pt x="417" y="160"/>
                  </a:lnTo>
                  <a:lnTo>
                    <a:pt x="417" y="156"/>
                  </a:lnTo>
                  <a:lnTo>
                    <a:pt x="419" y="151"/>
                  </a:lnTo>
                  <a:lnTo>
                    <a:pt x="419" y="146"/>
                  </a:lnTo>
                  <a:lnTo>
                    <a:pt x="421" y="141"/>
                  </a:lnTo>
                  <a:lnTo>
                    <a:pt x="421" y="137"/>
                  </a:lnTo>
                  <a:lnTo>
                    <a:pt x="421" y="132"/>
                  </a:lnTo>
                  <a:lnTo>
                    <a:pt x="421" y="126"/>
                  </a:lnTo>
                  <a:lnTo>
                    <a:pt x="421" y="119"/>
                  </a:lnTo>
                  <a:lnTo>
                    <a:pt x="421" y="114"/>
                  </a:lnTo>
                  <a:lnTo>
                    <a:pt x="419" y="107"/>
                  </a:lnTo>
                  <a:lnTo>
                    <a:pt x="419" y="100"/>
                  </a:lnTo>
                  <a:lnTo>
                    <a:pt x="417" y="95"/>
                  </a:lnTo>
                  <a:lnTo>
                    <a:pt x="416" y="90"/>
                  </a:lnTo>
                  <a:lnTo>
                    <a:pt x="414" y="83"/>
                  </a:lnTo>
                  <a:lnTo>
                    <a:pt x="412" y="77"/>
                  </a:lnTo>
                  <a:lnTo>
                    <a:pt x="409" y="72"/>
                  </a:lnTo>
                  <a:lnTo>
                    <a:pt x="407" y="67"/>
                  </a:lnTo>
                  <a:lnTo>
                    <a:pt x="403" y="61"/>
                  </a:lnTo>
                  <a:lnTo>
                    <a:pt x="400" y="56"/>
                  </a:lnTo>
                  <a:lnTo>
                    <a:pt x="396" y="51"/>
                  </a:lnTo>
                  <a:lnTo>
                    <a:pt x="393" y="46"/>
                  </a:lnTo>
                  <a:lnTo>
                    <a:pt x="389" y="42"/>
                  </a:lnTo>
                  <a:lnTo>
                    <a:pt x="384" y="37"/>
                  </a:lnTo>
                  <a:lnTo>
                    <a:pt x="380" y="33"/>
                  </a:lnTo>
                  <a:lnTo>
                    <a:pt x="375" y="28"/>
                  </a:lnTo>
                  <a:lnTo>
                    <a:pt x="370" y="25"/>
                  </a:lnTo>
                  <a:lnTo>
                    <a:pt x="366" y="21"/>
                  </a:lnTo>
                  <a:lnTo>
                    <a:pt x="361" y="18"/>
                  </a:lnTo>
                  <a:lnTo>
                    <a:pt x="356" y="16"/>
                  </a:lnTo>
                  <a:lnTo>
                    <a:pt x="350" y="12"/>
                  </a:lnTo>
                  <a:lnTo>
                    <a:pt x="343" y="11"/>
                  </a:lnTo>
                  <a:lnTo>
                    <a:pt x="338" y="7"/>
                  </a:lnTo>
                  <a:lnTo>
                    <a:pt x="333" y="5"/>
                  </a:lnTo>
                  <a:lnTo>
                    <a:pt x="326" y="4"/>
                  </a:lnTo>
                  <a:lnTo>
                    <a:pt x="321" y="2"/>
                  </a:lnTo>
                  <a:lnTo>
                    <a:pt x="314" y="2"/>
                  </a:lnTo>
                  <a:lnTo>
                    <a:pt x="308" y="0"/>
                  </a:lnTo>
                  <a:lnTo>
                    <a:pt x="301" y="0"/>
                  </a:lnTo>
                  <a:lnTo>
                    <a:pt x="294" y="0"/>
                  </a:lnTo>
                  <a:lnTo>
                    <a:pt x="289" y="0"/>
                  </a:lnTo>
                  <a:lnTo>
                    <a:pt x="282" y="0"/>
                  </a:lnTo>
                  <a:lnTo>
                    <a:pt x="275" y="2"/>
                  </a:lnTo>
                  <a:lnTo>
                    <a:pt x="269" y="2"/>
                  </a:lnTo>
                  <a:lnTo>
                    <a:pt x="262" y="4"/>
                  </a:lnTo>
                  <a:lnTo>
                    <a:pt x="257" y="5"/>
                  </a:lnTo>
                  <a:lnTo>
                    <a:pt x="252" y="7"/>
                  </a:lnTo>
                  <a:lnTo>
                    <a:pt x="245" y="11"/>
                  </a:lnTo>
                  <a:lnTo>
                    <a:pt x="240" y="12"/>
                  </a:lnTo>
                  <a:lnTo>
                    <a:pt x="234" y="16"/>
                  </a:lnTo>
                  <a:lnTo>
                    <a:pt x="229" y="18"/>
                  </a:lnTo>
                  <a:lnTo>
                    <a:pt x="224" y="21"/>
                  </a:lnTo>
                  <a:lnTo>
                    <a:pt x="218" y="25"/>
                  </a:lnTo>
                  <a:lnTo>
                    <a:pt x="215" y="28"/>
                  </a:lnTo>
                  <a:lnTo>
                    <a:pt x="210" y="33"/>
                  </a:lnTo>
                  <a:lnTo>
                    <a:pt x="204" y="37"/>
                  </a:lnTo>
                  <a:lnTo>
                    <a:pt x="201" y="42"/>
                  </a:lnTo>
                  <a:lnTo>
                    <a:pt x="197" y="46"/>
                  </a:lnTo>
                  <a:lnTo>
                    <a:pt x="194" y="51"/>
                  </a:lnTo>
                  <a:lnTo>
                    <a:pt x="190" y="56"/>
                  </a:lnTo>
                  <a:lnTo>
                    <a:pt x="187" y="61"/>
                  </a:lnTo>
                  <a:lnTo>
                    <a:pt x="183" y="67"/>
                  </a:lnTo>
                  <a:lnTo>
                    <a:pt x="180" y="72"/>
                  </a:lnTo>
                  <a:lnTo>
                    <a:pt x="178" y="77"/>
                  </a:lnTo>
                  <a:lnTo>
                    <a:pt x="176" y="83"/>
                  </a:lnTo>
                  <a:lnTo>
                    <a:pt x="173" y="90"/>
                  </a:lnTo>
                  <a:lnTo>
                    <a:pt x="173" y="95"/>
                  </a:lnTo>
                  <a:lnTo>
                    <a:pt x="171" y="100"/>
                  </a:lnTo>
                  <a:lnTo>
                    <a:pt x="169" y="107"/>
                  </a:lnTo>
                  <a:lnTo>
                    <a:pt x="169" y="114"/>
                  </a:lnTo>
                  <a:lnTo>
                    <a:pt x="167" y="119"/>
                  </a:lnTo>
                  <a:lnTo>
                    <a:pt x="167" y="126"/>
                  </a:lnTo>
                  <a:lnTo>
                    <a:pt x="167" y="132"/>
                  </a:lnTo>
                  <a:lnTo>
                    <a:pt x="167" y="137"/>
                  </a:lnTo>
                  <a:lnTo>
                    <a:pt x="169" y="142"/>
                  </a:lnTo>
                  <a:lnTo>
                    <a:pt x="169" y="146"/>
                  </a:lnTo>
                  <a:lnTo>
                    <a:pt x="171" y="151"/>
                  </a:lnTo>
                  <a:lnTo>
                    <a:pt x="171" y="156"/>
                  </a:lnTo>
                  <a:lnTo>
                    <a:pt x="173" y="162"/>
                  </a:lnTo>
                  <a:lnTo>
                    <a:pt x="174" y="165"/>
                  </a:lnTo>
                  <a:lnTo>
                    <a:pt x="176" y="170"/>
                  </a:lnTo>
                  <a:lnTo>
                    <a:pt x="178" y="174"/>
                  </a:lnTo>
                  <a:lnTo>
                    <a:pt x="180" y="179"/>
                  </a:lnTo>
                  <a:lnTo>
                    <a:pt x="181" y="183"/>
                  </a:lnTo>
                  <a:lnTo>
                    <a:pt x="183" y="188"/>
                  </a:lnTo>
                  <a:lnTo>
                    <a:pt x="185" y="191"/>
                  </a:lnTo>
                  <a:lnTo>
                    <a:pt x="188" y="195"/>
                  </a:lnTo>
                  <a:lnTo>
                    <a:pt x="190" y="198"/>
                  </a:lnTo>
                  <a:lnTo>
                    <a:pt x="194" y="204"/>
                  </a:lnTo>
                  <a:lnTo>
                    <a:pt x="197" y="207"/>
                  </a:lnTo>
                  <a:lnTo>
                    <a:pt x="199" y="211"/>
                  </a:lnTo>
                  <a:lnTo>
                    <a:pt x="203" y="214"/>
                  </a:lnTo>
                  <a:lnTo>
                    <a:pt x="206" y="218"/>
                  </a:lnTo>
                  <a:lnTo>
                    <a:pt x="210" y="220"/>
                  </a:lnTo>
                  <a:lnTo>
                    <a:pt x="213" y="223"/>
                  </a:lnTo>
                  <a:lnTo>
                    <a:pt x="217" y="227"/>
                  </a:lnTo>
                  <a:lnTo>
                    <a:pt x="220" y="230"/>
                  </a:lnTo>
                  <a:lnTo>
                    <a:pt x="224" y="232"/>
                  </a:lnTo>
                  <a:lnTo>
                    <a:pt x="229" y="235"/>
                  </a:lnTo>
                  <a:lnTo>
                    <a:pt x="232" y="237"/>
                  </a:lnTo>
                  <a:lnTo>
                    <a:pt x="236" y="239"/>
                  </a:lnTo>
                  <a:lnTo>
                    <a:pt x="241" y="241"/>
                  </a:lnTo>
                  <a:lnTo>
                    <a:pt x="245" y="244"/>
                  </a:lnTo>
                  <a:lnTo>
                    <a:pt x="250" y="246"/>
                  </a:lnTo>
                  <a:lnTo>
                    <a:pt x="197" y="265"/>
                  </a:lnTo>
                  <a:lnTo>
                    <a:pt x="183" y="353"/>
                  </a:lnTo>
                  <a:lnTo>
                    <a:pt x="39" y="536"/>
                  </a:lnTo>
                  <a:lnTo>
                    <a:pt x="88" y="585"/>
                  </a:lnTo>
                  <a:lnTo>
                    <a:pt x="160" y="504"/>
                  </a:lnTo>
                  <a:lnTo>
                    <a:pt x="143" y="631"/>
                  </a:lnTo>
                  <a:lnTo>
                    <a:pt x="160" y="636"/>
                  </a:lnTo>
                  <a:lnTo>
                    <a:pt x="63" y="968"/>
                  </a:lnTo>
                  <a:lnTo>
                    <a:pt x="0" y="975"/>
                  </a:lnTo>
                  <a:lnTo>
                    <a:pt x="127" y="1034"/>
                  </a:lnTo>
                  <a:lnTo>
                    <a:pt x="275" y="694"/>
                  </a:lnTo>
                  <a:lnTo>
                    <a:pt x="454" y="982"/>
                  </a:lnTo>
                  <a:lnTo>
                    <a:pt x="424" y="1038"/>
                  </a:lnTo>
                  <a:lnTo>
                    <a:pt x="546" y="97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grpSp>
        <p:nvGrpSpPr>
          <p:cNvPr id="36" name="Group 1062"/>
          <p:cNvGrpSpPr>
            <a:grpSpLocks noChangeAspect="1"/>
          </p:cNvGrpSpPr>
          <p:nvPr/>
        </p:nvGrpSpPr>
        <p:grpSpPr bwMode="auto">
          <a:xfrm>
            <a:off x="6934200" y="5105400"/>
            <a:ext cx="457200" cy="823913"/>
            <a:chOff x="2688" y="1248"/>
            <a:chExt cx="273" cy="519"/>
          </a:xfrm>
        </p:grpSpPr>
        <p:sp>
          <p:nvSpPr>
            <p:cNvPr id="37" name="AutoShape 1063"/>
            <p:cNvSpPr>
              <a:spLocks noChangeAspect="1" noChangeArrowheads="1" noTextEdit="1"/>
            </p:cNvSpPr>
            <p:nvPr/>
          </p:nvSpPr>
          <p:spPr bwMode="auto">
            <a:xfrm>
              <a:off x="2688" y="1248"/>
              <a:ext cx="273"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38" name="Freeform 1064"/>
            <p:cNvSpPr>
              <a:spLocks/>
            </p:cNvSpPr>
            <p:nvPr/>
          </p:nvSpPr>
          <p:spPr bwMode="auto">
            <a:xfrm>
              <a:off x="2688" y="1248"/>
              <a:ext cx="273" cy="519"/>
            </a:xfrm>
            <a:custGeom>
              <a:avLst/>
              <a:gdLst>
                <a:gd name="T0" fmla="*/ 1 w 546"/>
                <a:gd name="T1" fmla="*/ 1 h 1038"/>
                <a:gd name="T2" fmla="*/ 1 w 546"/>
                <a:gd name="T3" fmla="*/ 1 h 1038"/>
                <a:gd name="T4" fmla="*/ 1 w 546"/>
                <a:gd name="T5" fmla="*/ 1 h 1038"/>
                <a:gd name="T6" fmla="*/ 1 w 546"/>
                <a:gd name="T7" fmla="*/ 1 h 1038"/>
                <a:gd name="T8" fmla="*/ 1 w 546"/>
                <a:gd name="T9" fmla="*/ 1 h 1038"/>
                <a:gd name="T10" fmla="*/ 1 w 546"/>
                <a:gd name="T11" fmla="*/ 1 h 1038"/>
                <a:gd name="T12" fmla="*/ 1 w 546"/>
                <a:gd name="T13" fmla="*/ 1 h 1038"/>
                <a:gd name="T14" fmla="*/ 1 w 546"/>
                <a:gd name="T15" fmla="*/ 1 h 1038"/>
                <a:gd name="T16" fmla="*/ 1 w 546"/>
                <a:gd name="T17" fmla="*/ 1 h 1038"/>
                <a:gd name="T18" fmla="*/ 1 w 546"/>
                <a:gd name="T19" fmla="*/ 1 h 1038"/>
                <a:gd name="T20" fmla="*/ 1 w 546"/>
                <a:gd name="T21" fmla="*/ 1 h 1038"/>
                <a:gd name="T22" fmla="*/ 1 w 546"/>
                <a:gd name="T23" fmla="*/ 1 h 1038"/>
                <a:gd name="T24" fmla="*/ 1 w 546"/>
                <a:gd name="T25" fmla="*/ 1 h 1038"/>
                <a:gd name="T26" fmla="*/ 1 w 546"/>
                <a:gd name="T27" fmla="*/ 1 h 1038"/>
                <a:gd name="T28" fmla="*/ 1 w 546"/>
                <a:gd name="T29" fmla="*/ 1 h 1038"/>
                <a:gd name="T30" fmla="*/ 1 w 546"/>
                <a:gd name="T31" fmla="*/ 1 h 1038"/>
                <a:gd name="T32" fmla="*/ 1 w 546"/>
                <a:gd name="T33" fmla="*/ 1 h 1038"/>
                <a:gd name="T34" fmla="*/ 1 w 546"/>
                <a:gd name="T35" fmla="*/ 1 h 1038"/>
                <a:gd name="T36" fmla="*/ 1 w 546"/>
                <a:gd name="T37" fmla="*/ 1 h 1038"/>
                <a:gd name="T38" fmla="*/ 1 w 546"/>
                <a:gd name="T39" fmla="*/ 1 h 1038"/>
                <a:gd name="T40" fmla="*/ 1 w 546"/>
                <a:gd name="T41" fmla="*/ 1 h 1038"/>
                <a:gd name="T42" fmla="*/ 1 w 546"/>
                <a:gd name="T43" fmla="*/ 1 h 1038"/>
                <a:gd name="T44" fmla="*/ 1 w 546"/>
                <a:gd name="T45" fmla="*/ 1 h 1038"/>
                <a:gd name="T46" fmla="*/ 1 w 546"/>
                <a:gd name="T47" fmla="*/ 0 h 1038"/>
                <a:gd name="T48" fmla="*/ 1 w 546"/>
                <a:gd name="T49" fmla="*/ 0 h 1038"/>
                <a:gd name="T50" fmla="*/ 1 w 546"/>
                <a:gd name="T51" fmla="*/ 1 h 1038"/>
                <a:gd name="T52" fmla="*/ 1 w 546"/>
                <a:gd name="T53" fmla="*/ 1 h 1038"/>
                <a:gd name="T54" fmla="*/ 1 w 546"/>
                <a:gd name="T55" fmla="*/ 1 h 1038"/>
                <a:gd name="T56" fmla="*/ 1 w 546"/>
                <a:gd name="T57" fmla="*/ 1 h 1038"/>
                <a:gd name="T58" fmla="*/ 1 w 546"/>
                <a:gd name="T59" fmla="*/ 1 h 1038"/>
                <a:gd name="T60" fmla="*/ 1 w 546"/>
                <a:gd name="T61" fmla="*/ 1 h 1038"/>
                <a:gd name="T62" fmla="*/ 1 w 546"/>
                <a:gd name="T63" fmla="*/ 1 h 1038"/>
                <a:gd name="T64" fmla="*/ 1 w 546"/>
                <a:gd name="T65" fmla="*/ 1 h 1038"/>
                <a:gd name="T66" fmla="*/ 1 w 546"/>
                <a:gd name="T67" fmla="*/ 1 h 1038"/>
                <a:gd name="T68" fmla="*/ 1 w 546"/>
                <a:gd name="T69" fmla="*/ 1 h 1038"/>
                <a:gd name="T70" fmla="*/ 1 w 546"/>
                <a:gd name="T71" fmla="*/ 1 h 1038"/>
                <a:gd name="T72" fmla="*/ 1 w 546"/>
                <a:gd name="T73" fmla="*/ 1 h 1038"/>
                <a:gd name="T74" fmla="*/ 1 w 546"/>
                <a:gd name="T75" fmla="*/ 1 h 1038"/>
                <a:gd name="T76" fmla="*/ 1 w 546"/>
                <a:gd name="T77" fmla="*/ 1 h 1038"/>
                <a:gd name="T78" fmla="*/ 1 w 546"/>
                <a:gd name="T79" fmla="*/ 1 h 1038"/>
                <a:gd name="T80" fmla="*/ 1 w 546"/>
                <a:gd name="T81" fmla="*/ 1 h 1038"/>
                <a:gd name="T82" fmla="*/ 1 w 546"/>
                <a:gd name="T83" fmla="*/ 1 h 1038"/>
                <a:gd name="T84" fmla="*/ 1 w 546"/>
                <a:gd name="T85" fmla="*/ 1 h 1038"/>
                <a:gd name="T86" fmla="*/ 1 w 546"/>
                <a:gd name="T87" fmla="*/ 1 h 1038"/>
                <a:gd name="T88" fmla="*/ 1 w 546"/>
                <a:gd name="T89" fmla="*/ 1 h 1038"/>
                <a:gd name="T90" fmla="*/ 1 w 546"/>
                <a:gd name="T91" fmla="*/ 1 h 1038"/>
                <a:gd name="T92" fmla="*/ 1 w 546"/>
                <a:gd name="T93" fmla="*/ 1 h 1038"/>
                <a:gd name="T94" fmla="*/ 1 w 546"/>
                <a:gd name="T95" fmla="*/ 1 h 1038"/>
                <a:gd name="T96" fmla="*/ 1 w 546"/>
                <a:gd name="T97" fmla="*/ 2 h 1038"/>
                <a:gd name="T98" fmla="*/ 1 w 546"/>
                <a:gd name="T99" fmla="*/ 2 h 10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6"/>
                <a:gd name="T151" fmla="*/ 0 h 1038"/>
                <a:gd name="T152" fmla="*/ 546 w 546"/>
                <a:gd name="T153" fmla="*/ 1038 h 10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6" h="1038">
                  <a:moveTo>
                    <a:pt x="546" y="971"/>
                  </a:moveTo>
                  <a:lnTo>
                    <a:pt x="377" y="636"/>
                  </a:lnTo>
                  <a:lnTo>
                    <a:pt x="398" y="634"/>
                  </a:lnTo>
                  <a:lnTo>
                    <a:pt x="343" y="494"/>
                  </a:lnTo>
                  <a:lnTo>
                    <a:pt x="358" y="430"/>
                  </a:lnTo>
                  <a:lnTo>
                    <a:pt x="458" y="631"/>
                  </a:lnTo>
                  <a:lnTo>
                    <a:pt x="518" y="611"/>
                  </a:lnTo>
                  <a:lnTo>
                    <a:pt x="373" y="255"/>
                  </a:lnTo>
                  <a:lnTo>
                    <a:pt x="342" y="244"/>
                  </a:lnTo>
                  <a:lnTo>
                    <a:pt x="347" y="242"/>
                  </a:lnTo>
                  <a:lnTo>
                    <a:pt x="350" y="241"/>
                  </a:lnTo>
                  <a:lnTo>
                    <a:pt x="354" y="239"/>
                  </a:lnTo>
                  <a:lnTo>
                    <a:pt x="359" y="235"/>
                  </a:lnTo>
                  <a:lnTo>
                    <a:pt x="363" y="234"/>
                  </a:lnTo>
                  <a:lnTo>
                    <a:pt x="366" y="230"/>
                  </a:lnTo>
                  <a:lnTo>
                    <a:pt x="370" y="228"/>
                  </a:lnTo>
                  <a:lnTo>
                    <a:pt x="373" y="225"/>
                  </a:lnTo>
                  <a:lnTo>
                    <a:pt x="377" y="223"/>
                  </a:lnTo>
                  <a:lnTo>
                    <a:pt x="380" y="220"/>
                  </a:lnTo>
                  <a:lnTo>
                    <a:pt x="384" y="216"/>
                  </a:lnTo>
                  <a:lnTo>
                    <a:pt x="387" y="213"/>
                  </a:lnTo>
                  <a:lnTo>
                    <a:pt x="391" y="209"/>
                  </a:lnTo>
                  <a:lnTo>
                    <a:pt x="393" y="205"/>
                  </a:lnTo>
                  <a:lnTo>
                    <a:pt x="396" y="202"/>
                  </a:lnTo>
                  <a:lnTo>
                    <a:pt x="400" y="198"/>
                  </a:lnTo>
                  <a:lnTo>
                    <a:pt x="402" y="195"/>
                  </a:lnTo>
                  <a:lnTo>
                    <a:pt x="403" y="190"/>
                  </a:lnTo>
                  <a:lnTo>
                    <a:pt x="407" y="186"/>
                  </a:lnTo>
                  <a:lnTo>
                    <a:pt x="409" y="183"/>
                  </a:lnTo>
                  <a:lnTo>
                    <a:pt x="410" y="177"/>
                  </a:lnTo>
                  <a:lnTo>
                    <a:pt x="412" y="174"/>
                  </a:lnTo>
                  <a:lnTo>
                    <a:pt x="414" y="169"/>
                  </a:lnTo>
                  <a:lnTo>
                    <a:pt x="416" y="165"/>
                  </a:lnTo>
                  <a:lnTo>
                    <a:pt x="417" y="160"/>
                  </a:lnTo>
                  <a:lnTo>
                    <a:pt x="417" y="156"/>
                  </a:lnTo>
                  <a:lnTo>
                    <a:pt x="419" y="151"/>
                  </a:lnTo>
                  <a:lnTo>
                    <a:pt x="419" y="146"/>
                  </a:lnTo>
                  <a:lnTo>
                    <a:pt x="421" y="141"/>
                  </a:lnTo>
                  <a:lnTo>
                    <a:pt x="421" y="137"/>
                  </a:lnTo>
                  <a:lnTo>
                    <a:pt x="421" y="132"/>
                  </a:lnTo>
                  <a:lnTo>
                    <a:pt x="421" y="126"/>
                  </a:lnTo>
                  <a:lnTo>
                    <a:pt x="421" y="119"/>
                  </a:lnTo>
                  <a:lnTo>
                    <a:pt x="421" y="114"/>
                  </a:lnTo>
                  <a:lnTo>
                    <a:pt x="419" y="107"/>
                  </a:lnTo>
                  <a:lnTo>
                    <a:pt x="419" y="100"/>
                  </a:lnTo>
                  <a:lnTo>
                    <a:pt x="417" y="95"/>
                  </a:lnTo>
                  <a:lnTo>
                    <a:pt x="416" y="90"/>
                  </a:lnTo>
                  <a:lnTo>
                    <a:pt x="414" y="83"/>
                  </a:lnTo>
                  <a:lnTo>
                    <a:pt x="412" y="77"/>
                  </a:lnTo>
                  <a:lnTo>
                    <a:pt x="409" y="72"/>
                  </a:lnTo>
                  <a:lnTo>
                    <a:pt x="407" y="67"/>
                  </a:lnTo>
                  <a:lnTo>
                    <a:pt x="403" y="61"/>
                  </a:lnTo>
                  <a:lnTo>
                    <a:pt x="400" y="56"/>
                  </a:lnTo>
                  <a:lnTo>
                    <a:pt x="396" y="51"/>
                  </a:lnTo>
                  <a:lnTo>
                    <a:pt x="393" y="46"/>
                  </a:lnTo>
                  <a:lnTo>
                    <a:pt x="389" y="42"/>
                  </a:lnTo>
                  <a:lnTo>
                    <a:pt x="384" y="37"/>
                  </a:lnTo>
                  <a:lnTo>
                    <a:pt x="380" y="33"/>
                  </a:lnTo>
                  <a:lnTo>
                    <a:pt x="375" y="28"/>
                  </a:lnTo>
                  <a:lnTo>
                    <a:pt x="370" y="25"/>
                  </a:lnTo>
                  <a:lnTo>
                    <a:pt x="366" y="21"/>
                  </a:lnTo>
                  <a:lnTo>
                    <a:pt x="361" y="18"/>
                  </a:lnTo>
                  <a:lnTo>
                    <a:pt x="356" y="16"/>
                  </a:lnTo>
                  <a:lnTo>
                    <a:pt x="350" y="12"/>
                  </a:lnTo>
                  <a:lnTo>
                    <a:pt x="343" y="11"/>
                  </a:lnTo>
                  <a:lnTo>
                    <a:pt x="338" y="7"/>
                  </a:lnTo>
                  <a:lnTo>
                    <a:pt x="333" y="5"/>
                  </a:lnTo>
                  <a:lnTo>
                    <a:pt x="326" y="4"/>
                  </a:lnTo>
                  <a:lnTo>
                    <a:pt x="321" y="2"/>
                  </a:lnTo>
                  <a:lnTo>
                    <a:pt x="314" y="2"/>
                  </a:lnTo>
                  <a:lnTo>
                    <a:pt x="308" y="0"/>
                  </a:lnTo>
                  <a:lnTo>
                    <a:pt x="301" y="0"/>
                  </a:lnTo>
                  <a:lnTo>
                    <a:pt x="294" y="0"/>
                  </a:lnTo>
                  <a:lnTo>
                    <a:pt x="289" y="0"/>
                  </a:lnTo>
                  <a:lnTo>
                    <a:pt x="282" y="0"/>
                  </a:lnTo>
                  <a:lnTo>
                    <a:pt x="275" y="2"/>
                  </a:lnTo>
                  <a:lnTo>
                    <a:pt x="269" y="2"/>
                  </a:lnTo>
                  <a:lnTo>
                    <a:pt x="262" y="4"/>
                  </a:lnTo>
                  <a:lnTo>
                    <a:pt x="257" y="5"/>
                  </a:lnTo>
                  <a:lnTo>
                    <a:pt x="252" y="7"/>
                  </a:lnTo>
                  <a:lnTo>
                    <a:pt x="245" y="11"/>
                  </a:lnTo>
                  <a:lnTo>
                    <a:pt x="240" y="12"/>
                  </a:lnTo>
                  <a:lnTo>
                    <a:pt x="234" y="16"/>
                  </a:lnTo>
                  <a:lnTo>
                    <a:pt x="229" y="18"/>
                  </a:lnTo>
                  <a:lnTo>
                    <a:pt x="224" y="21"/>
                  </a:lnTo>
                  <a:lnTo>
                    <a:pt x="218" y="25"/>
                  </a:lnTo>
                  <a:lnTo>
                    <a:pt x="215" y="28"/>
                  </a:lnTo>
                  <a:lnTo>
                    <a:pt x="210" y="33"/>
                  </a:lnTo>
                  <a:lnTo>
                    <a:pt x="204" y="37"/>
                  </a:lnTo>
                  <a:lnTo>
                    <a:pt x="201" y="42"/>
                  </a:lnTo>
                  <a:lnTo>
                    <a:pt x="197" y="46"/>
                  </a:lnTo>
                  <a:lnTo>
                    <a:pt x="194" y="51"/>
                  </a:lnTo>
                  <a:lnTo>
                    <a:pt x="190" y="56"/>
                  </a:lnTo>
                  <a:lnTo>
                    <a:pt x="187" y="61"/>
                  </a:lnTo>
                  <a:lnTo>
                    <a:pt x="183" y="67"/>
                  </a:lnTo>
                  <a:lnTo>
                    <a:pt x="180" y="72"/>
                  </a:lnTo>
                  <a:lnTo>
                    <a:pt x="178" y="77"/>
                  </a:lnTo>
                  <a:lnTo>
                    <a:pt x="176" y="83"/>
                  </a:lnTo>
                  <a:lnTo>
                    <a:pt x="173" y="90"/>
                  </a:lnTo>
                  <a:lnTo>
                    <a:pt x="173" y="95"/>
                  </a:lnTo>
                  <a:lnTo>
                    <a:pt x="171" y="100"/>
                  </a:lnTo>
                  <a:lnTo>
                    <a:pt x="169" y="107"/>
                  </a:lnTo>
                  <a:lnTo>
                    <a:pt x="169" y="114"/>
                  </a:lnTo>
                  <a:lnTo>
                    <a:pt x="167" y="119"/>
                  </a:lnTo>
                  <a:lnTo>
                    <a:pt x="167" y="126"/>
                  </a:lnTo>
                  <a:lnTo>
                    <a:pt x="167" y="132"/>
                  </a:lnTo>
                  <a:lnTo>
                    <a:pt x="167" y="137"/>
                  </a:lnTo>
                  <a:lnTo>
                    <a:pt x="169" y="142"/>
                  </a:lnTo>
                  <a:lnTo>
                    <a:pt x="169" y="146"/>
                  </a:lnTo>
                  <a:lnTo>
                    <a:pt x="171" y="151"/>
                  </a:lnTo>
                  <a:lnTo>
                    <a:pt x="171" y="156"/>
                  </a:lnTo>
                  <a:lnTo>
                    <a:pt x="173" y="162"/>
                  </a:lnTo>
                  <a:lnTo>
                    <a:pt x="174" y="165"/>
                  </a:lnTo>
                  <a:lnTo>
                    <a:pt x="176" y="170"/>
                  </a:lnTo>
                  <a:lnTo>
                    <a:pt x="178" y="174"/>
                  </a:lnTo>
                  <a:lnTo>
                    <a:pt x="180" y="179"/>
                  </a:lnTo>
                  <a:lnTo>
                    <a:pt x="181" y="183"/>
                  </a:lnTo>
                  <a:lnTo>
                    <a:pt x="183" y="188"/>
                  </a:lnTo>
                  <a:lnTo>
                    <a:pt x="185" y="191"/>
                  </a:lnTo>
                  <a:lnTo>
                    <a:pt x="188" y="195"/>
                  </a:lnTo>
                  <a:lnTo>
                    <a:pt x="190" y="198"/>
                  </a:lnTo>
                  <a:lnTo>
                    <a:pt x="194" y="204"/>
                  </a:lnTo>
                  <a:lnTo>
                    <a:pt x="197" y="207"/>
                  </a:lnTo>
                  <a:lnTo>
                    <a:pt x="199" y="211"/>
                  </a:lnTo>
                  <a:lnTo>
                    <a:pt x="203" y="214"/>
                  </a:lnTo>
                  <a:lnTo>
                    <a:pt x="206" y="218"/>
                  </a:lnTo>
                  <a:lnTo>
                    <a:pt x="210" y="220"/>
                  </a:lnTo>
                  <a:lnTo>
                    <a:pt x="213" y="223"/>
                  </a:lnTo>
                  <a:lnTo>
                    <a:pt x="217" y="227"/>
                  </a:lnTo>
                  <a:lnTo>
                    <a:pt x="220" y="230"/>
                  </a:lnTo>
                  <a:lnTo>
                    <a:pt x="224" y="232"/>
                  </a:lnTo>
                  <a:lnTo>
                    <a:pt x="229" y="235"/>
                  </a:lnTo>
                  <a:lnTo>
                    <a:pt x="232" y="237"/>
                  </a:lnTo>
                  <a:lnTo>
                    <a:pt x="236" y="239"/>
                  </a:lnTo>
                  <a:lnTo>
                    <a:pt x="241" y="241"/>
                  </a:lnTo>
                  <a:lnTo>
                    <a:pt x="245" y="244"/>
                  </a:lnTo>
                  <a:lnTo>
                    <a:pt x="250" y="246"/>
                  </a:lnTo>
                  <a:lnTo>
                    <a:pt x="197" y="265"/>
                  </a:lnTo>
                  <a:lnTo>
                    <a:pt x="183" y="353"/>
                  </a:lnTo>
                  <a:lnTo>
                    <a:pt x="39" y="536"/>
                  </a:lnTo>
                  <a:lnTo>
                    <a:pt x="88" y="585"/>
                  </a:lnTo>
                  <a:lnTo>
                    <a:pt x="160" y="504"/>
                  </a:lnTo>
                  <a:lnTo>
                    <a:pt x="143" y="631"/>
                  </a:lnTo>
                  <a:lnTo>
                    <a:pt x="160" y="636"/>
                  </a:lnTo>
                  <a:lnTo>
                    <a:pt x="63" y="968"/>
                  </a:lnTo>
                  <a:lnTo>
                    <a:pt x="0" y="975"/>
                  </a:lnTo>
                  <a:lnTo>
                    <a:pt x="127" y="1034"/>
                  </a:lnTo>
                  <a:lnTo>
                    <a:pt x="275" y="694"/>
                  </a:lnTo>
                  <a:lnTo>
                    <a:pt x="454" y="982"/>
                  </a:lnTo>
                  <a:lnTo>
                    <a:pt x="424" y="1038"/>
                  </a:lnTo>
                  <a:lnTo>
                    <a:pt x="546" y="97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sp>
        <p:nvSpPr>
          <p:cNvPr id="39" name="Line 1065"/>
          <p:cNvSpPr>
            <a:spLocks noChangeShapeType="1"/>
          </p:cNvSpPr>
          <p:nvPr/>
        </p:nvSpPr>
        <p:spPr bwMode="auto">
          <a:xfrm flipH="1">
            <a:off x="1828800" y="5638800"/>
            <a:ext cx="304800" cy="0"/>
          </a:xfrm>
          <a:prstGeom prst="line">
            <a:avLst/>
          </a:prstGeom>
          <a:ln>
            <a:headEnd/>
            <a:tailEnd/>
          </a:ln>
          <a:extLst/>
        </p:spPr>
        <p:style>
          <a:lnRef idx="1">
            <a:schemeClr val="dk1"/>
          </a:lnRef>
          <a:fillRef idx="0">
            <a:schemeClr val="dk1"/>
          </a:fillRef>
          <a:effectRef idx="0">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40" name="Line 1066"/>
          <p:cNvSpPr>
            <a:spLocks noChangeShapeType="1"/>
          </p:cNvSpPr>
          <p:nvPr/>
        </p:nvSpPr>
        <p:spPr bwMode="auto">
          <a:xfrm flipH="1" flipV="1">
            <a:off x="5867400" y="4572000"/>
            <a:ext cx="457200" cy="762000"/>
          </a:xfrm>
          <a:prstGeom prst="line">
            <a:avLst/>
          </a:prstGeom>
          <a:ln>
            <a:headEnd/>
            <a:tailEnd/>
          </a:ln>
          <a:extLst/>
        </p:spPr>
        <p:style>
          <a:lnRef idx="1">
            <a:schemeClr val="dk1"/>
          </a:lnRef>
          <a:fillRef idx="0">
            <a:schemeClr val="dk1"/>
          </a:fillRef>
          <a:effectRef idx="0">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41" name="Line 1067"/>
          <p:cNvSpPr>
            <a:spLocks noChangeShapeType="1"/>
          </p:cNvSpPr>
          <p:nvPr/>
        </p:nvSpPr>
        <p:spPr bwMode="auto">
          <a:xfrm flipH="1">
            <a:off x="5334000" y="4572000"/>
            <a:ext cx="381000" cy="762000"/>
          </a:xfrm>
          <a:prstGeom prst="line">
            <a:avLst/>
          </a:prstGeom>
          <a:ln>
            <a:headEnd/>
            <a:tailEnd/>
          </a:ln>
          <a:extLst/>
        </p:spPr>
        <p:style>
          <a:lnRef idx="1">
            <a:schemeClr val="dk1"/>
          </a:lnRef>
          <a:fillRef idx="0">
            <a:schemeClr val="dk1"/>
          </a:fillRef>
          <a:effectRef idx="0">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42" name="Line 1068"/>
          <p:cNvSpPr>
            <a:spLocks noChangeShapeType="1"/>
          </p:cNvSpPr>
          <p:nvPr/>
        </p:nvSpPr>
        <p:spPr bwMode="auto">
          <a:xfrm flipH="1" flipV="1">
            <a:off x="7086600" y="4572000"/>
            <a:ext cx="685800" cy="609600"/>
          </a:xfrm>
          <a:prstGeom prst="line">
            <a:avLst/>
          </a:prstGeom>
          <a:ln>
            <a:headEnd/>
            <a:tailEnd/>
          </a:ln>
          <a:extLst/>
        </p:spPr>
        <p:style>
          <a:lnRef idx="1">
            <a:schemeClr val="dk1"/>
          </a:lnRef>
          <a:fillRef idx="0">
            <a:schemeClr val="dk1"/>
          </a:fillRef>
          <a:effectRef idx="0">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43" name="Line 1069"/>
          <p:cNvSpPr>
            <a:spLocks noChangeShapeType="1"/>
          </p:cNvSpPr>
          <p:nvPr/>
        </p:nvSpPr>
        <p:spPr bwMode="auto">
          <a:xfrm flipH="1">
            <a:off x="6629400" y="4191000"/>
            <a:ext cx="228600" cy="0"/>
          </a:xfrm>
          <a:prstGeom prst="line">
            <a:avLst/>
          </a:prstGeom>
          <a:ln>
            <a:headEnd/>
            <a:tailEnd/>
          </a:ln>
          <a:extLst/>
        </p:spPr>
        <p:style>
          <a:lnRef idx="1">
            <a:schemeClr val="dk1"/>
          </a:lnRef>
          <a:fillRef idx="0">
            <a:schemeClr val="dk1"/>
          </a:fillRef>
          <a:effectRef idx="0">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44" name="Line 1070"/>
          <p:cNvSpPr>
            <a:spLocks noChangeShapeType="1"/>
          </p:cNvSpPr>
          <p:nvPr/>
        </p:nvSpPr>
        <p:spPr bwMode="auto">
          <a:xfrm flipH="1" flipV="1">
            <a:off x="5791200" y="4495800"/>
            <a:ext cx="76200" cy="609600"/>
          </a:xfrm>
          <a:prstGeom prst="line">
            <a:avLst/>
          </a:prstGeom>
          <a:ln>
            <a:headEnd/>
            <a:tailEnd type="triangle" w="med" len="med"/>
          </a:ln>
          <a:extLst/>
        </p:spPr>
        <p:style>
          <a:lnRef idx="1">
            <a:schemeClr val="dk1"/>
          </a:lnRef>
          <a:fillRef idx="0">
            <a:schemeClr val="dk1"/>
          </a:fillRef>
          <a:effectRef idx="0">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45" name="Line 1071"/>
          <p:cNvSpPr>
            <a:spLocks noChangeShapeType="1"/>
          </p:cNvSpPr>
          <p:nvPr/>
        </p:nvSpPr>
        <p:spPr bwMode="auto">
          <a:xfrm flipH="1" flipV="1">
            <a:off x="5943600" y="4572000"/>
            <a:ext cx="1066800" cy="685800"/>
          </a:xfrm>
          <a:prstGeom prst="line">
            <a:avLst/>
          </a:prstGeom>
          <a:ln>
            <a:headEnd/>
            <a:tailEnd type="triangle" w="med" len="med"/>
          </a:ln>
          <a:extLst/>
        </p:spPr>
        <p:style>
          <a:lnRef idx="1">
            <a:schemeClr val="dk1"/>
          </a:lnRef>
          <a:fillRef idx="0">
            <a:schemeClr val="dk1"/>
          </a:fillRef>
          <a:effectRef idx="0">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46" name="Line 1072"/>
          <p:cNvSpPr>
            <a:spLocks noChangeShapeType="1"/>
          </p:cNvSpPr>
          <p:nvPr/>
        </p:nvSpPr>
        <p:spPr bwMode="auto">
          <a:xfrm flipH="1" flipV="1">
            <a:off x="3962400" y="4572000"/>
            <a:ext cx="1066800" cy="838200"/>
          </a:xfrm>
          <a:prstGeom prst="line">
            <a:avLst/>
          </a:prstGeom>
          <a:ln>
            <a:headEnd/>
            <a:tailEnd/>
          </a:ln>
          <a:extLst/>
        </p:spPr>
        <p:style>
          <a:lnRef idx="1">
            <a:schemeClr val="dk1"/>
          </a:lnRef>
          <a:fillRef idx="0">
            <a:schemeClr val="dk1"/>
          </a:fillRef>
          <a:effectRef idx="0">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nvGrpSpPr>
          <p:cNvPr id="47" name="Group 1073"/>
          <p:cNvGrpSpPr>
            <a:grpSpLocks noChangeAspect="1"/>
          </p:cNvGrpSpPr>
          <p:nvPr/>
        </p:nvGrpSpPr>
        <p:grpSpPr bwMode="auto">
          <a:xfrm>
            <a:off x="2133600" y="5044440"/>
            <a:ext cx="457200" cy="823913"/>
            <a:chOff x="2688" y="1248"/>
            <a:chExt cx="273" cy="519"/>
          </a:xfrm>
        </p:grpSpPr>
        <p:sp>
          <p:nvSpPr>
            <p:cNvPr id="48" name="AutoShape 1074"/>
            <p:cNvSpPr>
              <a:spLocks noChangeAspect="1" noChangeArrowheads="1" noTextEdit="1"/>
            </p:cNvSpPr>
            <p:nvPr/>
          </p:nvSpPr>
          <p:spPr bwMode="auto">
            <a:xfrm>
              <a:off x="2688" y="1248"/>
              <a:ext cx="273"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49" name="Freeform 1075"/>
            <p:cNvSpPr>
              <a:spLocks/>
            </p:cNvSpPr>
            <p:nvPr/>
          </p:nvSpPr>
          <p:spPr bwMode="auto">
            <a:xfrm>
              <a:off x="2688" y="1248"/>
              <a:ext cx="273" cy="519"/>
            </a:xfrm>
            <a:custGeom>
              <a:avLst/>
              <a:gdLst>
                <a:gd name="T0" fmla="*/ 1 w 546"/>
                <a:gd name="T1" fmla="*/ 1 h 1038"/>
                <a:gd name="T2" fmla="*/ 1 w 546"/>
                <a:gd name="T3" fmla="*/ 1 h 1038"/>
                <a:gd name="T4" fmla="*/ 1 w 546"/>
                <a:gd name="T5" fmla="*/ 1 h 1038"/>
                <a:gd name="T6" fmla="*/ 1 w 546"/>
                <a:gd name="T7" fmla="*/ 1 h 1038"/>
                <a:gd name="T8" fmla="*/ 1 w 546"/>
                <a:gd name="T9" fmla="*/ 1 h 1038"/>
                <a:gd name="T10" fmla="*/ 1 w 546"/>
                <a:gd name="T11" fmla="*/ 1 h 1038"/>
                <a:gd name="T12" fmla="*/ 1 w 546"/>
                <a:gd name="T13" fmla="*/ 1 h 1038"/>
                <a:gd name="T14" fmla="*/ 1 w 546"/>
                <a:gd name="T15" fmla="*/ 1 h 1038"/>
                <a:gd name="T16" fmla="*/ 1 w 546"/>
                <a:gd name="T17" fmla="*/ 1 h 1038"/>
                <a:gd name="T18" fmla="*/ 1 w 546"/>
                <a:gd name="T19" fmla="*/ 1 h 1038"/>
                <a:gd name="T20" fmla="*/ 1 w 546"/>
                <a:gd name="T21" fmla="*/ 1 h 1038"/>
                <a:gd name="T22" fmla="*/ 1 w 546"/>
                <a:gd name="T23" fmla="*/ 1 h 1038"/>
                <a:gd name="T24" fmla="*/ 1 w 546"/>
                <a:gd name="T25" fmla="*/ 1 h 1038"/>
                <a:gd name="T26" fmla="*/ 1 w 546"/>
                <a:gd name="T27" fmla="*/ 1 h 1038"/>
                <a:gd name="T28" fmla="*/ 1 w 546"/>
                <a:gd name="T29" fmla="*/ 1 h 1038"/>
                <a:gd name="T30" fmla="*/ 1 w 546"/>
                <a:gd name="T31" fmla="*/ 1 h 1038"/>
                <a:gd name="T32" fmla="*/ 1 w 546"/>
                <a:gd name="T33" fmla="*/ 1 h 1038"/>
                <a:gd name="T34" fmla="*/ 1 w 546"/>
                <a:gd name="T35" fmla="*/ 1 h 1038"/>
                <a:gd name="T36" fmla="*/ 1 w 546"/>
                <a:gd name="T37" fmla="*/ 1 h 1038"/>
                <a:gd name="T38" fmla="*/ 1 w 546"/>
                <a:gd name="T39" fmla="*/ 1 h 1038"/>
                <a:gd name="T40" fmla="*/ 1 w 546"/>
                <a:gd name="T41" fmla="*/ 1 h 1038"/>
                <a:gd name="T42" fmla="*/ 1 w 546"/>
                <a:gd name="T43" fmla="*/ 1 h 1038"/>
                <a:gd name="T44" fmla="*/ 1 w 546"/>
                <a:gd name="T45" fmla="*/ 1 h 1038"/>
                <a:gd name="T46" fmla="*/ 1 w 546"/>
                <a:gd name="T47" fmla="*/ 0 h 1038"/>
                <a:gd name="T48" fmla="*/ 1 w 546"/>
                <a:gd name="T49" fmla="*/ 0 h 1038"/>
                <a:gd name="T50" fmla="*/ 1 w 546"/>
                <a:gd name="T51" fmla="*/ 1 h 1038"/>
                <a:gd name="T52" fmla="*/ 1 w 546"/>
                <a:gd name="T53" fmla="*/ 1 h 1038"/>
                <a:gd name="T54" fmla="*/ 1 w 546"/>
                <a:gd name="T55" fmla="*/ 1 h 1038"/>
                <a:gd name="T56" fmla="*/ 1 w 546"/>
                <a:gd name="T57" fmla="*/ 1 h 1038"/>
                <a:gd name="T58" fmla="*/ 1 w 546"/>
                <a:gd name="T59" fmla="*/ 1 h 1038"/>
                <a:gd name="T60" fmla="*/ 1 w 546"/>
                <a:gd name="T61" fmla="*/ 1 h 1038"/>
                <a:gd name="T62" fmla="*/ 1 w 546"/>
                <a:gd name="T63" fmla="*/ 1 h 1038"/>
                <a:gd name="T64" fmla="*/ 1 w 546"/>
                <a:gd name="T65" fmla="*/ 1 h 1038"/>
                <a:gd name="T66" fmla="*/ 1 w 546"/>
                <a:gd name="T67" fmla="*/ 1 h 1038"/>
                <a:gd name="T68" fmla="*/ 1 w 546"/>
                <a:gd name="T69" fmla="*/ 1 h 1038"/>
                <a:gd name="T70" fmla="*/ 1 w 546"/>
                <a:gd name="T71" fmla="*/ 1 h 1038"/>
                <a:gd name="T72" fmla="*/ 1 w 546"/>
                <a:gd name="T73" fmla="*/ 1 h 1038"/>
                <a:gd name="T74" fmla="*/ 1 w 546"/>
                <a:gd name="T75" fmla="*/ 1 h 1038"/>
                <a:gd name="T76" fmla="*/ 1 w 546"/>
                <a:gd name="T77" fmla="*/ 1 h 1038"/>
                <a:gd name="T78" fmla="*/ 1 w 546"/>
                <a:gd name="T79" fmla="*/ 1 h 1038"/>
                <a:gd name="T80" fmla="*/ 1 w 546"/>
                <a:gd name="T81" fmla="*/ 1 h 1038"/>
                <a:gd name="T82" fmla="*/ 1 w 546"/>
                <a:gd name="T83" fmla="*/ 1 h 1038"/>
                <a:gd name="T84" fmla="*/ 1 w 546"/>
                <a:gd name="T85" fmla="*/ 1 h 1038"/>
                <a:gd name="T86" fmla="*/ 1 w 546"/>
                <a:gd name="T87" fmla="*/ 1 h 1038"/>
                <a:gd name="T88" fmla="*/ 1 w 546"/>
                <a:gd name="T89" fmla="*/ 1 h 1038"/>
                <a:gd name="T90" fmla="*/ 1 w 546"/>
                <a:gd name="T91" fmla="*/ 1 h 1038"/>
                <a:gd name="T92" fmla="*/ 1 w 546"/>
                <a:gd name="T93" fmla="*/ 1 h 1038"/>
                <a:gd name="T94" fmla="*/ 1 w 546"/>
                <a:gd name="T95" fmla="*/ 1 h 1038"/>
                <a:gd name="T96" fmla="*/ 1 w 546"/>
                <a:gd name="T97" fmla="*/ 2 h 1038"/>
                <a:gd name="T98" fmla="*/ 1 w 546"/>
                <a:gd name="T99" fmla="*/ 2 h 10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6"/>
                <a:gd name="T151" fmla="*/ 0 h 1038"/>
                <a:gd name="T152" fmla="*/ 546 w 546"/>
                <a:gd name="T153" fmla="*/ 1038 h 10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6" h="1038">
                  <a:moveTo>
                    <a:pt x="546" y="971"/>
                  </a:moveTo>
                  <a:lnTo>
                    <a:pt x="377" y="636"/>
                  </a:lnTo>
                  <a:lnTo>
                    <a:pt x="398" y="634"/>
                  </a:lnTo>
                  <a:lnTo>
                    <a:pt x="343" y="494"/>
                  </a:lnTo>
                  <a:lnTo>
                    <a:pt x="358" y="430"/>
                  </a:lnTo>
                  <a:lnTo>
                    <a:pt x="458" y="631"/>
                  </a:lnTo>
                  <a:lnTo>
                    <a:pt x="518" y="611"/>
                  </a:lnTo>
                  <a:lnTo>
                    <a:pt x="373" y="255"/>
                  </a:lnTo>
                  <a:lnTo>
                    <a:pt x="342" y="244"/>
                  </a:lnTo>
                  <a:lnTo>
                    <a:pt x="347" y="242"/>
                  </a:lnTo>
                  <a:lnTo>
                    <a:pt x="350" y="241"/>
                  </a:lnTo>
                  <a:lnTo>
                    <a:pt x="354" y="239"/>
                  </a:lnTo>
                  <a:lnTo>
                    <a:pt x="359" y="235"/>
                  </a:lnTo>
                  <a:lnTo>
                    <a:pt x="363" y="234"/>
                  </a:lnTo>
                  <a:lnTo>
                    <a:pt x="366" y="230"/>
                  </a:lnTo>
                  <a:lnTo>
                    <a:pt x="370" y="228"/>
                  </a:lnTo>
                  <a:lnTo>
                    <a:pt x="373" y="225"/>
                  </a:lnTo>
                  <a:lnTo>
                    <a:pt x="377" y="223"/>
                  </a:lnTo>
                  <a:lnTo>
                    <a:pt x="380" y="220"/>
                  </a:lnTo>
                  <a:lnTo>
                    <a:pt x="384" y="216"/>
                  </a:lnTo>
                  <a:lnTo>
                    <a:pt x="387" y="213"/>
                  </a:lnTo>
                  <a:lnTo>
                    <a:pt x="391" y="209"/>
                  </a:lnTo>
                  <a:lnTo>
                    <a:pt x="393" y="205"/>
                  </a:lnTo>
                  <a:lnTo>
                    <a:pt x="396" y="202"/>
                  </a:lnTo>
                  <a:lnTo>
                    <a:pt x="400" y="198"/>
                  </a:lnTo>
                  <a:lnTo>
                    <a:pt x="402" y="195"/>
                  </a:lnTo>
                  <a:lnTo>
                    <a:pt x="403" y="190"/>
                  </a:lnTo>
                  <a:lnTo>
                    <a:pt x="407" y="186"/>
                  </a:lnTo>
                  <a:lnTo>
                    <a:pt x="409" y="183"/>
                  </a:lnTo>
                  <a:lnTo>
                    <a:pt x="410" y="177"/>
                  </a:lnTo>
                  <a:lnTo>
                    <a:pt x="412" y="174"/>
                  </a:lnTo>
                  <a:lnTo>
                    <a:pt x="414" y="169"/>
                  </a:lnTo>
                  <a:lnTo>
                    <a:pt x="416" y="165"/>
                  </a:lnTo>
                  <a:lnTo>
                    <a:pt x="417" y="160"/>
                  </a:lnTo>
                  <a:lnTo>
                    <a:pt x="417" y="156"/>
                  </a:lnTo>
                  <a:lnTo>
                    <a:pt x="419" y="151"/>
                  </a:lnTo>
                  <a:lnTo>
                    <a:pt x="419" y="146"/>
                  </a:lnTo>
                  <a:lnTo>
                    <a:pt x="421" y="141"/>
                  </a:lnTo>
                  <a:lnTo>
                    <a:pt x="421" y="137"/>
                  </a:lnTo>
                  <a:lnTo>
                    <a:pt x="421" y="132"/>
                  </a:lnTo>
                  <a:lnTo>
                    <a:pt x="421" y="126"/>
                  </a:lnTo>
                  <a:lnTo>
                    <a:pt x="421" y="119"/>
                  </a:lnTo>
                  <a:lnTo>
                    <a:pt x="421" y="114"/>
                  </a:lnTo>
                  <a:lnTo>
                    <a:pt x="419" y="107"/>
                  </a:lnTo>
                  <a:lnTo>
                    <a:pt x="419" y="100"/>
                  </a:lnTo>
                  <a:lnTo>
                    <a:pt x="417" y="95"/>
                  </a:lnTo>
                  <a:lnTo>
                    <a:pt x="416" y="90"/>
                  </a:lnTo>
                  <a:lnTo>
                    <a:pt x="414" y="83"/>
                  </a:lnTo>
                  <a:lnTo>
                    <a:pt x="412" y="77"/>
                  </a:lnTo>
                  <a:lnTo>
                    <a:pt x="409" y="72"/>
                  </a:lnTo>
                  <a:lnTo>
                    <a:pt x="407" y="67"/>
                  </a:lnTo>
                  <a:lnTo>
                    <a:pt x="403" y="61"/>
                  </a:lnTo>
                  <a:lnTo>
                    <a:pt x="400" y="56"/>
                  </a:lnTo>
                  <a:lnTo>
                    <a:pt x="396" y="51"/>
                  </a:lnTo>
                  <a:lnTo>
                    <a:pt x="393" y="46"/>
                  </a:lnTo>
                  <a:lnTo>
                    <a:pt x="389" y="42"/>
                  </a:lnTo>
                  <a:lnTo>
                    <a:pt x="384" y="37"/>
                  </a:lnTo>
                  <a:lnTo>
                    <a:pt x="380" y="33"/>
                  </a:lnTo>
                  <a:lnTo>
                    <a:pt x="375" y="28"/>
                  </a:lnTo>
                  <a:lnTo>
                    <a:pt x="370" y="25"/>
                  </a:lnTo>
                  <a:lnTo>
                    <a:pt x="366" y="21"/>
                  </a:lnTo>
                  <a:lnTo>
                    <a:pt x="361" y="18"/>
                  </a:lnTo>
                  <a:lnTo>
                    <a:pt x="356" y="16"/>
                  </a:lnTo>
                  <a:lnTo>
                    <a:pt x="350" y="12"/>
                  </a:lnTo>
                  <a:lnTo>
                    <a:pt x="343" y="11"/>
                  </a:lnTo>
                  <a:lnTo>
                    <a:pt x="338" y="7"/>
                  </a:lnTo>
                  <a:lnTo>
                    <a:pt x="333" y="5"/>
                  </a:lnTo>
                  <a:lnTo>
                    <a:pt x="326" y="4"/>
                  </a:lnTo>
                  <a:lnTo>
                    <a:pt x="321" y="2"/>
                  </a:lnTo>
                  <a:lnTo>
                    <a:pt x="314" y="2"/>
                  </a:lnTo>
                  <a:lnTo>
                    <a:pt x="308" y="0"/>
                  </a:lnTo>
                  <a:lnTo>
                    <a:pt x="301" y="0"/>
                  </a:lnTo>
                  <a:lnTo>
                    <a:pt x="294" y="0"/>
                  </a:lnTo>
                  <a:lnTo>
                    <a:pt x="289" y="0"/>
                  </a:lnTo>
                  <a:lnTo>
                    <a:pt x="282" y="0"/>
                  </a:lnTo>
                  <a:lnTo>
                    <a:pt x="275" y="2"/>
                  </a:lnTo>
                  <a:lnTo>
                    <a:pt x="269" y="2"/>
                  </a:lnTo>
                  <a:lnTo>
                    <a:pt x="262" y="4"/>
                  </a:lnTo>
                  <a:lnTo>
                    <a:pt x="257" y="5"/>
                  </a:lnTo>
                  <a:lnTo>
                    <a:pt x="252" y="7"/>
                  </a:lnTo>
                  <a:lnTo>
                    <a:pt x="245" y="11"/>
                  </a:lnTo>
                  <a:lnTo>
                    <a:pt x="240" y="12"/>
                  </a:lnTo>
                  <a:lnTo>
                    <a:pt x="234" y="16"/>
                  </a:lnTo>
                  <a:lnTo>
                    <a:pt x="229" y="18"/>
                  </a:lnTo>
                  <a:lnTo>
                    <a:pt x="224" y="21"/>
                  </a:lnTo>
                  <a:lnTo>
                    <a:pt x="218" y="25"/>
                  </a:lnTo>
                  <a:lnTo>
                    <a:pt x="215" y="28"/>
                  </a:lnTo>
                  <a:lnTo>
                    <a:pt x="210" y="33"/>
                  </a:lnTo>
                  <a:lnTo>
                    <a:pt x="204" y="37"/>
                  </a:lnTo>
                  <a:lnTo>
                    <a:pt x="201" y="42"/>
                  </a:lnTo>
                  <a:lnTo>
                    <a:pt x="197" y="46"/>
                  </a:lnTo>
                  <a:lnTo>
                    <a:pt x="194" y="51"/>
                  </a:lnTo>
                  <a:lnTo>
                    <a:pt x="190" y="56"/>
                  </a:lnTo>
                  <a:lnTo>
                    <a:pt x="187" y="61"/>
                  </a:lnTo>
                  <a:lnTo>
                    <a:pt x="183" y="67"/>
                  </a:lnTo>
                  <a:lnTo>
                    <a:pt x="180" y="72"/>
                  </a:lnTo>
                  <a:lnTo>
                    <a:pt x="178" y="77"/>
                  </a:lnTo>
                  <a:lnTo>
                    <a:pt x="176" y="83"/>
                  </a:lnTo>
                  <a:lnTo>
                    <a:pt x="173" y="90"/>
                  </a:lnTo>
                  <a:lnTo>
                    <a:pt x="173" y="95"/>
                  </a:lnTo>
                  <a:lnTo>
                    <a:pt x="171" y="100"/>
                  </a:lnTo>
                  <a:lnTo>
                    <a:pt x="169" y="107"/>
                  </a:lnTo>
                  <a:lnTo>
                    <a:pt x="169" y="114"/>
                  </a:lnTo>
                  <a:lnTo>
                    <a:pt x="167" y="119"/>
                  </a:lnTo>
                  <a:lnTo>
                    <a:pt x="167" y="126"/>
                  </a:lnTo>
                  <a:lnTo>
                    <a:pt x="167" y="132"/>
                  </a:lnTo>
                  <a:lnTo>
                    <a:pt x="167" y="137"/>
                  </a:lnTo>
                  <a:lnTo>
                    <a:pt x="169" y="142"/>
                  </a:lnTo>
                  <a:lnTo>
                    <a:pt x="169" y="146"/>
                  </a:lnTo>
                  <a:lnTo>
                    <a:pt x="171" y="151"/>
                  </a:lnTo>
                  <a:lnTo>
                    <a:pt x="171" y="156"/>
                  </a:lnTo>
                  <a:lnTo>
                    <a:pt x="173" y="162"/>
                  </a:lnTo>
                  <a:lnTo>
                    <a:pt x="174" y="165"/>
                  </a:lnTo>
                  <a:lnTo>
                    <a:pt x="176" y="170"/>
                  </a:lnTo>
                  <a:lnTo>
                    <a:pt x="178" y="174"/>
                  </a:lnTo>
                  <a:lnTo>
                    <a:pt x="180" y="179"/>
                  </a:lnTo>
                  <a:lnTo>
                    <a:pt x="181" y="183"/>
                  </a:lnTo>
                  <a:lnTo>
                    <a:pt x="183" y="188"/>
                  </a:lnTo>
                  <a:lnTo>
                    <a:pt x="185" y="191"/>
                  </a:lnTo>
                  <a:lnTo>
                    <a:pt x="188" y="195"/>
                  </a:lnTo>
                  <a:lnTo>
                    <a:pt x="190" y="198"/>
                  </a:lnTo>
                  <a:lnTo>
                    <a:pt x="194" y="204"/>
                  </a:lnTo>
                  <a:lnTo>
                    <a:pt x="197" y="207"/>
                  </a:lnTo>
                  <a:lnTo>
                    <a:pt x="199" y="211"/>
                  </a:lnTo>
                  <a:lnTo>
                    <a:pt x="203" y="214"/>
                  </a:lnTo>
                  <a:lnTo>
                    <a:pt x="206" y="218"/>
                  </a:lnTo>
                  <a:lnTo>
                    <a:pt x="210" y="220"/>
                  </a:lnTo>
                  <a:lnTo>
                    <a:pt x="213" y="223"/>
                  </a:lnTo>
                  <a:lnTo>
                    <a:pt x="217" y="227"/>
                  </a:lnTo>
                  <a:lnTo>
                    <a:pt x="220" y="230"/>
                  </a:lnTo>
                  <a:lnTo>
                    <a:pt x="224" y="232"/>
                  </a:lnTo>
                  <a:lnTo>
                    <a:pt x="229" y="235"/>
                  </a:lnTo>
                  <a:lnTo>
                    <a:pt x="232" y="237"/>
                  </a:lnTo>
                  <a:lnTo>
                    <a:pt x="236" y="239"/>
                  </a:lnTo>
                  <a:lnTo>
                    <a:pt x="241" y="241"/>
                  </a:lnTo>
                  <a:lnTo>
                    <a:pt x="245" y="244"/>
                  </a:lnTo>
                  <a:lnTo>
                    <a:pt x="250" y="246"/>
                  </a:lnTo>
                  <a:lnTo>
                    <a:pt x="197" y="265"/>
                  </a:lnTo>
                  <a:lnTo>
                    <a:pt x="183" y="353"/>
                  </a:lnTo>
                  <a:lnTo>
                    <a:pt x="39" y="536"/>
                  </a:lnTo>
                  <a:lnTo>
                    <a:pt x="88" y="585"/>
                  </a:lnTo>
                  <a:lnTo>
                    <a:pt x="160" y="504"/>
                  </a:lnTo>
                  <a:lnTo>
                    <a:pt x="143" y="631"/>
                  </a:lnTo>
                  <a:lnTo>
                    <a:pt x="160" y="636"/>
                  </a:lnTo>
                  <a:lnTo>
                    <a:pt x="63" y="968"/>
                  </a:lnTo>
                  <a:lnTo>
                    <a:pt x="0" y="975"/>
                  </a:lnTo>
                  <a:lnTo>
                    <a:pt x="127" y="1034"/>
                  </a:lnTo>
                  <a:lnTo>
                    <a:pt x="275" y="694"/>
                  </a:lnTo>
                  <a:lnTo>
                    <a:pt x="454" y="982"/>
                  </a:lnTo>
                  <a:lnTo>
                    <a:pt x="424" y="1038"/>
                  </a:lnTo>
                  <a:lnTo>
                    <a:pt x="546" y="97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pic>
        <p:nvPicPr>
          <p:cNvPr id="50" name="Picture 1076" descr="ag1zk2ut[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3048000" y="5083493"/>
            <a:ext cx="441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077" descr="ag1zk2ut[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1387475" y="5044440"/>
            <a:ext cx="441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Line 1078"/>
          <p:cNvSpPr>
            <a:spLocks noChangeShapeType="1"/>
          </p:cNvSpPr>
          <p:nvPr/>
        </p:nvSpPr>
        <p:spPr bwMode="auto">
          <a:xfrm flipH="1">
            <a:off x="1676400" y="4419600"/>
            <a:ext cx="1219200" cy="762000"/>
          </a:xfrm>
          <a:prstGeom prst="line">
            <a:avLst/>
          </a:prstGeom>
          <a:ln>
            <a:headEnd/>
            <a:tailEnd/>
          </a:ln>
          <a:extLst/>
        </p:spPr>
        <p:style>
          <a:lnRef idx="1">
            <a:schemeClr val="dk1"/>
          </a:lnRef>
          <a:fillRef idx="0">
            <a:schemeClr val="dk1"/>
          </a:fillRef>
          <a:effectRef idx="0">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53" name="Line 1085"/>
          <p:cNvSpPr>
            <a:spLocks noChangeShapeType="1"/>
          </p:cNvSpPr>
          <p:nvPr/>
        </p:nvSpPr>
        <p:spPr bwMode="auto">
          <a:xfrm flipV="1">
            <a:off x="2590800" y="5638800"/>
            <a:ext cx="457200" cy="0"/>
          </a:xfrm>
          <a:prstGeom prst="line">
            <a:avLst/>
          </a:prstGeom>
          <a:ln>
            <a:headEnd/>
            <a:tailEnd type="triangle" w="med" len="med"/>
          </a:ln>
          <a:extLst/>
        </p:spPr>
        <p:style>
          <a:lnRef idx="1">
            <a:schemeClr val="dk1"/>
          </a:lnRef>
          <a:fillRef idx="0">
            <a:schemeClr val="dk1"/>
          </a:fillRef>
          <a:effectRef idx="0">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nvGrpSpPr>
          <p:cNvPr id="54" name="Group 1086"/>
          <p:cNvGrpSpPr>
            <a:grpSpLocks noChangeAspect="1"/>
          </p:cNvGrpSpPr>
          <p:nvPr/>
        </p:nvGrpSpPr>
        <p:grpSpPr bwMode="auto">
          <a:xfrm>
            <a:off x="6477000" y="2514600"/>
            <a:ext cx="457200" cy="823913"/>
            <a:chOff x="2688" y="1248"/>
            <a:chExt cx="273" cy="519"/>
          </a:xfrm>
        </p:grpSpPr>
        <p:sp>
          <p:nvSpPr>
            <p:cNvPr id="55" name="AutoShape 1087"/>
            <p:cNvSpPr>
              <a:spLocks noChangeAspect="1" noChangeArrowheads="1" noTextEdit="1"/>
            </p:cNvSpPr>
            <p:nvPr/>
          </p:nvSpPr>
          <p:spPr bwMode="auto">
            <a:xfrm>
              <a:off x="2688" y="1248"/>
              <a:ext cx="273"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56" name="Freeform 1088"/>
            <p:cNvSpPr>
              <a:spLocks/>
            </p:cNvSpPr>
            <p:nvPr/>
          </p:nvSpPr>
          <p:spPr bwMode="auto">
            <a:xfrm>
              <a:off x="2688" y="1248"/>
              <a:ext cx="273" cy="519"/>
            </a:xfrm>
            <a:custGeom>
              <a:avLst/>
              <a:gdLst>
                <a:gd name="T0" fmla="*/ 1 w 546"/>
                <a:gd name="T1" fmla="*/ 1 h 1038"/>
                <a:gd name="T2" fmla="*/ 1 w 546"/>
                <a:gd name="T3" fmla="*/ 1 h 1038"/>
                <a:gd name="T4" fmla="*/ 1 w 546"/>
                <a:gd name="T5" fmla="*/ 1 h 1038"/>
                <a:gd name="T6" fmla="*/ 1 w 546"/>
                <a:gd name="T7" fmla="*/ 1 h 1038"/>
                <a:gd name="T8" fmla="*/ 1 w 546"/>
                <a:gd name="T9" fmla="*/ 1 h 1038"/>
                <a:gd name="T10" fmla="*/ 1 w 546"/>
                <a:gd name="T11" fmla="*/ 1 h 1038"/>
                <a:gd name="T12" fmla="*/ 1 w 546"/>
                <a:gd name="T13" fmla="*/ 1 h 1038"/>
                <a:gd name="T14" fmla="*/ 1 w 546"/>
                <a:gd name="T15" fmla="*/ 1 h 1038"/>
                <a:gd name="T16" fmla="*/ 1 w 546"/>
                <a:gd name="T17" fmla="*/ 1 h 1038"/>
                <a:gd name="T18" fmla="*/ 1 w 546"/>
                <a:gd name="T19" fmla="*/ 1 h 1038"/>
                <a:gd name="T20" fmla="*/ 1 w 546"/>
                <a:gd name="T21" fmla="*/ 1 h 1038"/>
                <a:gd name="T22" fmla="*/ 1 w 546"/>
                <a:gd name="T23" fmla="*/ 1 h 1038"/>
                <a:gd name="T24" fmla="*/ 1 w 546"/>
                <a:gd name="T25" fmla="*/ 1 h 1038"/>
                <a:gd name="T26" fmla="*/ 1 w 546"/>
                <a:gd name="T27" fmla="*/ 1 h 1038"/>
                <a:gd name="T28" fmla="*/ 1 w 546"/>
                <a:gd name="T29" fmla="*/ 1 h 1038"/>
                <a:gd name="T30" fmla="*/ 1 w 546"/>
                <a:gd name="T31" fmla="*/ 1 h 1038"/>
                <a:gd name="T32" fmla="*/ 1 w 546"/>
                <a:gd name="T33" fmla="*/ 1 h 1038"/>
                <a:gd name="T34" fmla="*/ 1 w 546"/>
                <a:gd name="T35" fmla="*/ 1 h 1038"/>
                <a:gd name="T36" fmla="*/ 1 w 546"/>
                <a:gd name="T37" fmla="*/ 1 h 1038"/>
                <a:gd name="T38" fmla="*/ 1 w 546"/>
                <a:gd name="T39" fmla="*/ 1 h 1038"/>
                <a:gd name="T40" fmla="*/ 1 w 546"/>
                <a:gd name="T41" fmla="*/ 1 h 1038"/>
                <a:gd name="T42" fmla="*/ 1 w 546"/>
                <a:gd name="T43" fmla="*/ 1 h 1038"/>
                <a:gd name="T44" fmla="*/ 1 w 546"/>
                <a:gd name="T45" fmla="*/ 1 h 1038"/>
                <a:gd name="T46" fmla="*/ 1 w 546"/>
                <a:gd name="T47" fmla="*/ 0 h 1038"/>
                <a:gd name="T48" fmla="*/ 1 w 546"/>
                <a:gd name="T49" fmla="*/ 0 h 1038"/>
                <a:gd name="T50" fmla="*/ 1 w 546"/>
                <a:gd name="T51" fmla="*/ 1 h 1038"/>
                <a:gd name="T52" fmla="*/ 1 w 546"/>
                <a:gd name="T53" fmla="*/ 1 h 1038"/>
                <a:gd name="T54" fmla="*/ 1 w 546"/>
                <a:gd name="T55" fmla="*/ 1 h 1038"/>
                <a:gd name="T56" fmla="*/ 1 w 546"/>
                <a:gd name="T57" fmla="*/ 1 h 1038"/>
                <a:gd name="T58" fmla="*/ 1 w 546"/>
                <a:gd name="T59" fmla="*/ 1 h 1038"/>
                <a:gd name="T60" fmla="*/ 1 w 546"/>
                <a:gd name="T61" fmla="*/ 1 h 1038"/>
                <a:gd name="T62" fmla="*/ 1 w 546"/>
                <a:gd name="T63" fmla="*/ 1 h 1038"/>
                <a:gd name="T64" fmla="*/ 1 w 546"/>
                <a:gd name="T65" fmla="*/ 1 h 1038"/>
                <a:gd name="T66" fmla="*/ 1 w 546"/>
                <a:gd name="T67" fmla="*/ 1 h 1038"/>
                <a:gd name="T68" fmla="*/ 1 w 546"/>
                <a:gd name="T69" fmla="*/ 1 h 1038"/>
                <a:gd name="T70" fmla="*/ 1 w 546"/>
                <a:gd name="T71" fmla="*/ 1 h 1038"/>
                <a:gd name="T72" fmla="*/ 1 w 546"/>
                <a:gd name="T73" fmla="*/ 1 h 1038"/>
                <a:gd name="T74" fmla="*/ 1 w 546"/>
                <a:gd name="T75" fmla="*/ 1 h 1038"/>
                <a:gd name="T76" fmla="*/ 1 w 546"/>
                <a:gd name="T77" fmla="*/ 1 h 1038"/>
                <a:gd name="T78" fmla="*/ 1 w 546"/>
                <a:gd name="T79" fmla="*/ 1 h 1038"/>
                <a:gd name="T80" fmla="*/ 1 w 546"/>
                <a:gd name="T81" fmla="*/ 1 h 1038"/>
                <a:gd name="T82" fmla="*/ 1 w 546"/>
                <a:gd name="T83" fmla="*/ 1 h 1038"/>
                <a:gd name="T84" fmla="*/ 1 w 546"/>
                <a:gd name="T85" fmla="*/ 1 h 1038"/>
                <a:gd name="T86" fmla="*/ 1 w 546"/>
                <a:gd name="T87" fmla="*/ 1 h 1038"/>
                <a:gd name="T88" fmla="*/ 1 w 546"/>
                <a:gd name="T89" fmla="*/ 1 h 1038"/>
                <a:gd name="T90" fmla="*/ 1 w 546"/>
                <a:gd name="T91" fmla="*/ 1 h 1038"/>
                <a:gd name="T92" fmla="*/ 1 w 546"/>
                <a:gd name="T93" fmla="*/ 1 h 1038"/>
                <a:gd name="T94" fmla="*/ 1 w 546"/>
                <a:gd name="T95" fmla="*/ 1 h 1038"/>
                <a:gd name="T96" fmla="*/ 1 w 546"/>
                <a:gd name="T97" fmla="*/ 2 h 1038"/>
                <a:gd name="T98" fmla="*/ 1 w 546"/>
                <a:gd name="T99" fmla="*/ 2 h 10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6"/>
                <a:gd name="T151" fmla="*/ 0 h 1038"/>
                <a:gd name="T152" fmla="*/ 546 w 546"/>
                <a:gd name="T153" fmla="*/ 1038 h 10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6" h="1038">
                  <a:moveTo>
                    <a:pt x="546" y="971"/>
                  </a:moveTo>
                  <a:lnTo>
                    <a:pt x="377" y="636"/>
                  </a:lnTo>
                  <a:lnTo>
                    <a:pt x="398" y="634"/>
                  </a:lnTo>
                  <a:lnTo>
                    <a:pt x="343" y="494"/>
                  </a:lnTo>
                  <a:lnTo>
                    <a:pt x="358" y="430"/>
                  </a:lnTo>
                  <a:lnTo>
                    <a:pt x="458" y="631"/>
                  </a:lnTo>
                  <a:lnTo>
                    <a:pt x="518" y="611"/>
                  </a:lnTo>
                  <a:lnTo>
                    <a:pt x="373" y="255"/>
                  </a:lnTo>
                  <a:lnTo>
                    <a:pt x="342" y="244"/>
                  </a:lnTo>
                  <a:lnTo>
                    <a:pt x="347" y="242"/>
                  </a:lnTo>
                  <a:lnTo>
                    <a:pt x="350" y="241"/>
                  </a:lnTo>
                  <a:lnTo>
                    <a:pt x="354" y="239"/>
                  </a:lnTo>
                  <a:lnTo>
                    <a:pt x="359" y="235"/>
                  </a:lnTo>
                  <a:lnTo>
                    <a:pt x="363" y="234"/>
                  </a:lnTo>
                  <a:lnTo>
                    <a:pt x="366" y="230"/>
                  </a:lnTo>
                  <a:lnTo>
                    <a:pt x="370" y="228"/>
                  </a:lnTo>
                  <a:lnTo>
                    <a:pt x="373" y="225"/>
                  </a:lnTo>
                  <a:lnTo>
                    <a:pt x="377" y="223"/>
                  </a:lnTo>
                  <a:lnTo>
                    <a:pt x="380" y="220"/>
                  </a:lnTo>
                  <a:lnTo>
                    <a:pt x="384" y="216"/>
                  </a:lnTo>
                  <a:lnTo>
                    <a:pt x="387" y="213"/>
                  </a:lnTo>
                  <a:lnTo>
                    <a:pt x="391" y="209"/>
                  </a:lnTo>
                  <a:lnTo>
                    <a:pt x="393" y="205"/>
                  </a:lnTo>
                  <a:lnTo>
                    <a:pt x="396" y="202"/>
                  </a:lnTo>
                  <a:lnTo>
                    <a:pt x="400" y="198"/>
                  </a:lnTo>
                  <a:lnTo>
                    <a:pt x="402" y="195"/>
                  </a:lnTo>
                  <a:lnTo>
                    <a:pt x="403" y="190"/>
                  </a:lnTo>
                  <a:lnTo>
                    <a:pt x="407" y="186"/>
                  </a:lnTo>
                  <a:lnTo>
                    <a:pt x="409" y="183"/>
                  </a:lnTo>
                  <a:lnTo>
                    <a:pt x="410" y="177"/>
                  </a:lnTo>
                  <a:lnTo>
                    <a:pt x="412" y="174"/>
                  </a:lnTo>
                  <a:lnTo>
                    <a:pt x="414" y="169"/>
                  </a:lnTo>
                  <a:lnTo>
                    <a:pt x="416" y="165"/>
                  </a:lnTo>
                  <a:lnTo>
                    <a:pt x="417" y="160"/>
                  </a:lnTo>
                  <a:lnTo>
                    <a:pt x="417" y="156"/>
                  </a:lnTo>
                  <a:lnTo>
                    <a:pt x="419" y="151"/>
                  </a:lnTo>
                  <a:lnTo>
                    <a:pt x="419" y="146"/>
                  </a:lnTo>
                  <a:lnTo>
                    <a:pt x="421" y="141"/>
                  </a:lnTo>
                  <a:lnTo>
                    <a:pt x="421" y="137"/>
                  </a:lnTo>
                  <a:lnTo>
                    <a:pt x="421" y="132"/>
                  </a:lnTo>
                  <a:lnTo>
                    <a:pt x="421" y="126"/>
                  </a:lnTo>
                  <a:lnTo>
                    <a:pt x="421" y="119"/>
                  </a:lnTo>
                  <a:lnTo>
                    <a:pt x="421" y="114"/>
                  </a:lnTo>
                  <a:lnTo>
                    <a:pt x="419" y="107"/>
                  </a:lnTo>
                  <a:lnTo>
                    <a:pt x="419" y="100"/>
                  </a:lnTo>
                  <a:lnTo>
                    <a:pt x="417" y="95"/>
                  </a:lnTo>
                  <a:lnTo>
                    <a:pt x="416" y="90"/>
                  </a:lnTo>
                  <a:lnTo>
                    <a:pt x="414" y="83"/>
                  </a:lnTo>
                  <a:lnTo>
                    <a:pt x="412" y="77"/>
                  </a:lnTo>
                  <a:lnTo>
                    <a:pt x="409" y="72"/>
                  </a:lnTo>
                  <a:lnTo>
                    <a:pt x="407" y="67"/>
                  </a:lnTo>
                  <a:lnTo>
                    <a:pt x="403" y="61"/>
                  </a:lnTo>
                  <a:lnTo>
                    <a:pt x="400" y="56"/>
                  </a:lnTo>
                  <a:lnTo>
                    <a:pt x="396" y="51"/>
                  </a:lnTo>
                  <a:lnTo>
                    <a:pt x="393" y="46"/>
                  </a:lnTo>
                  <a:lnTo>
                    <a:pt x="389" y="42"/>
                  </a:lnTo>
                  <a:lnTo>
                    <a:pt x="384" y="37"/>
                  </a:lnTo>
                  <a:lnTo>
                    <a:pt x="380" y="33"/>
                  </a:lnTo>
                  <a:lnTo>
                    <a:pt x="375" y="28"/>
                  </a:lnTo>
                  <a:lnTo>
                    <a:pt x="370" y="25"/>
                  </a:lnTo>
                  <a:lnTo>
                    <a:pt x="366" y="21"/>
                  </a:lnTo>
                  <a:lnTo>
                    <a:pt x="361" y="18"/>
                  </a:lnTo>
                  <a:lnTo>
                    <a:pt x="356" y="16"/>
                  </a:lnTo>
                  <a:lnTo>
                    <a:pt x="350" y="12"/>
                  </a:lnTo>
                  <a:lnTo>
                    <a:pt x="343" y="11"/>
                  </a:lnTo>
                  <a:lnTo>
                    <a:pt x="338" y="7"/>
                  </a:lnTo>
                  <a:lnTo>
                    <a:pt x="333" y="5"/>
                  </a:lnTo>
                  <a:lnTo>
                    <a:pt x="326" y="4"/>
                  </a:lnTo>
                  <a:lnTo>
                    <a:pt x="321" y="2"/>
                  </a:lnTo>
                  <a:lnTo>
                    <a:pt x="314" y="2"/>
                  </a:lnTo>
                  <a:lnTo>
                    <a:pt x="308" y="0"/>
                  </a:lnTo>
                  <a:lnTo>
                    <a:pt x="301" y="0"/>
                  </a:lnTo>
                  <a:lnTo>
                    <a:pt x="294" y="0"/>
                  </a:lnTo>
                  <a:lnTo>
                    <a:pt x="289" y="0"/>
                  </a:lnTo>
                  <a:lnTo>
                    <a:pt x="282" y="0"/>
                  </a:lnTo>
                  <a:lnTo>
                    <a:pt x="275" y="2"/>
                  </a:lnTo>
                  <a:lnTo>
                    <a:pt x="269" y="2"/>
                  </a:lnTo>
                  <a:lnTo>
                    <a:pt x="262" y="4"/>
                  </a:lnTo>
                  <a:lnTo>
                    <a:pt x="257" y="5"/>
                  </a:lnTo>
                  <a:lnTo>
                    <a:pt x="252" y="7"/>
                  </a:lnTo>
                  <a:lnTo>
                    <a:pt x="245" y="11"/>
                  </a:lnTo>
                  <a:lnTo>
                    <a:pt x="240" y="12"/>
                  </a:lnTo>
                  <a:lnTo>
                    <a:pt x="234" y="16"/>
                  </a:lnTo>
                  <a:lnTo>
                    <a:pt x="229" y="18"/>
                  </a:lnTo>
                  <a:lnTo>
                    <a:pt x="224" y="21"/>
                  </a:lnTo>
                  <a:lnTo>
                    <a:pt x="218" y="25"/>
                  </a:lnTo>
                  <a:lnTo>
                    <a:pt x="215" y="28"/>
                  </a:lnTo>
                  <a:lnTo>
                    <a:pt x="210" y="33"/>
                  </a:lnTo>
                  <a:lnTo>
                    <a:pt x="204" y="37"/>
                  </a:lnTo>
                  <a:lnTo>
                    <a:pt x="201" y="42"/>
                  </a:lnTo>
                  <a:lnTo>
                    <a:pt x="197" y="46"/>
                  </a:lnTo>
                  <a:lnTo>
                    <a:pt x="194" y="51"/>
                  </a:lnTo>
                  <a:lnTo>
                    <a:pt x="190" y="56"/>
                  </a:lnTo>
                  <a:lnTo>
                    <a:pt x="187" y="61"/>
                  </a:lnTo>
                  <a:lnTo>
                    <a:pt x="183" y="67"/>
                  </a:lnTo>
                  <a:lnTo>
                    <a:pt x="180" y="72"/>
                  </a:lnTo>
                  <a:lnTo>
                    <a:pt x="178" y="77"/>
                  </a:lnTo>
                  <a:lnTo>
                    <a:pt x="176" y="83"/>
                  </a:lnTo>
                  <a:lnTo>
                    <a:pt x="173" y="90"/>
                  </a:lnTo>
                  <a:lnTo>
                    <a:pt x="173" y="95"/>
                  </a:lnTo>
                  <a:lnTo>
                    <a:pt x="171" y="100"/>
                  </a:lnTo>
                  <a:lnTo>
                    <a:pt x="169" y="107"/>
                  </a:lnTo>
                  <a:lnTo>
                    <a:pt x="169" y="114"/>
                  </a:lnTo>
                  <a:lnTo>
                    <a:pt x="167" y="119"/>
                  </a:lnTo>
                  <a:lnTo>
                    <a:pt x="167" y="126"/>
                  </a:lnTo>
                  <a:lnTo>
                    <a:pt x="167" y="132"/>
                  </a:lnTo>
                  <a:lnTo>
                    <a:pt x="167" y="137"/>
                  </a:lnTo>
                  <a:lnTo>
                    <a:pt x="169" y="142"/>
                  </a:lnTo>
                  <a:lnTo>
                    <a:pt x="169" y="146"/>
                  </a:lnTo>
                  <a:lnTo>
                    <a:pt x="171" y="151"/>
                  </a:lnTo>
                  <a:lnTo>
                    <a:pt x="171" y="156"/>
                  </a:lnTo>
                  <a:lnTo>
                    <a:pt x="173" y="162"/>
                  </a:lnTo>
                  <a:lnTo>
                    <a:pt x="174" y="165"/>
                  </a:lnTo>
                  <a:lnTo>
                    <a:pt x="176" y="170"/>
                  </a:lnTo>
                  <a:lnTo>
                    <a:pt x="178" y="174"/>
                  </a:lnTo>
                  <a:lnTo>
                    <a:pt x="180" y="179"/>
                  </a:lnTo>
                  <a:lnTo>
                    <a:pt x="181" y="183"/>
                  </a:lnTo>
                  <a:lnTo>
                    <a:pt x="183" y="188"/>
                  </a:lnTo>
                  <a:lnTo>
                    <a:pt x="185" y="191"/>
                  </a:lnTo>
                  <a:lnTo>
                    <a:pt x="188" y="195"/>
                  </a:lnTo>
                  <a:lnTo>
                    <a:pt x="190" y="198"/>
                  </a:lnTo>
                  <a:lnTo>
                    <a:pt x="194" y="204"/>
                  </a:lnTo>
                  <a:lnTo>
                    <a:pt x="197" y="207"/>
                  </a:lnTo>
                  <a:lnTo>
                    <a:pt x="199" y="211"/>
                  </a:lnTo>
                  <a:lnTo>
                    <a:pt x="203" y="214"/>
                  </a:lnTo>
                  <a:lnTo>
                    <a:pt x="206" y="218"/>
                  </a:lnTo>
                  <a:lnTo>
                    <a:pt x="210" y="220"/>
                  </a:lnTo>
                  <a:lnTo>
                    <a:pt x="213" y="223"/>
                  </a:lnTo>
                  <a:lnTo>
                    <a:pt x="217" y="227"/>
                  </a:lnTo>
                  <a:lnTo>
                    <a:pt x="220" y="230"/>
                  </a:lnTo>
                  <a:lnTo>
                    <a:pt x="224" y="232"/>
                  </a:lnTo>
                  <a:lnTo>
                    <a:pt x="229" y="235"/>
                  </a:lnTo>
                  <a:lnTo>
                    <a:pt x="232" y="237"/>
                  </a:lnTo>
                  <a:lnTo>
                    <a:pt x="236" y="239"/>
                  </a:lnTo>
                  <a:lnTo>
                    <a:pt x="241" y="241"/>
                  </a:lnTo>
                  <a:lnTo>
                    <a:pt x="245" y="244"/>
                  </a:lnTo>
                  <a:lnTo>
                    <a:pt x="250" y="246"/>
                  </a:lnTo>
                  <a:lnTo>
                    <a:pt x="197" y="265"/>
                  </a:lnTo>
                  <a:lnTo>
                    <a:pt x="183" y="353"/>
                  </a:lnTo>
                  <a:lnTo>
                    <a:pt x="39" y="536"/>
                  </a:lnTo>
                  <a:lnTo>
                    <a:pt x="88" y="585"/>
                  </a:lnTo>
                  <a:lnTo>
                    <a:pt x="160" y="504"/>
                  </a:lnTo>
                  <a:lnTo>
                    <a:pt x="143" y="631"/>
                  </a:lnTo>
                  <a:lnTo>
                    <a:pt x="160" y="636"/>
                  </a:lnTo>
                  <a:lnTo>
                    <a:pt x="63" y="968"/>
                  </a:lnTo>
                  <a:lnTo>
                    <a:pt x="0" y="975"/>
                  </a:lnTo>
                  <a:lnTo>
                    <a:pt x="127" y="1034"/>
                  </a:lnTo>
                  <a:lnTo>
                    <a:pt x="275" y="694"/>
                  </a:lnTo>
                  <a:lnTo>
                    <a:pt x="454" y="982"/>
                  </a:lnTo>
                  <a:lnTo>
                    <a:pt x="424" y="1038"/>
                  </a:lnTo>
                  <a:lnTo>
                    <a:pt x="546" y="971"/>
                  </a:lnTo>
                  <a:close/>
                </a:path>
              </a:pathLst>
            </a:custGeom>
            <a:solidFill>
              <a:srgbClr val="CC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sp>
        <p:nvSpPr>
          <p:cNvPr id="57" name="Line 1089"/>
          <p:cNvSpPr>
            <a:spLocks noChangeShapeType="1"/>
          </p:cNvSpPr>
          <p:nvPr/>
        </p:nvSpPr>
        <p:spPr bwMode="auto">
          <a:xfrm flipV="1">
            <a:off x="5943600" y="3276600"/>
            <a:ext cx="533400" cy="685800"/>
          </a:xfrm>
          <a:prstGeom prst="line">
            <a:avLst/>
          </a:prstGeom>
          <a:ln>
            <a:headEnd/>
            <a:tailEnd type="triangle" w="med" len="med"/>
          </a:ln>
          <a:extLst/>
        </p:spPr>
        <p:style>
          <a:lnRef idx="1">
            <a:schemeClr val="dk1"/>
          </a:lnRef>
          <a:fillRef idx="0">
            <a:schemeClr val="dk1"/>
          </a:fillRef>
          <a:effectRef idx="0">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58" name="Line 1090"/>
          <p:cNvSpPr>
            <a:spLocks noChangeShapeType="1"/>
          </p:cNvSpPr>
          <p:nvPr/>
        </p:nvSpPr>
        <p:spPr bwMode="auto">
          <a:xfrm flipH="1">
            <a:off x="5410200" y="4114800"/>
            <a:ext cx="228600" cy="0"/>
          </a:xfrm>
          <a:prstGeom prst="line">
            <a:avLst/>
          </a:prstGeom>
          <a:ln>
            <a:headEnd/>
            <a:tailEnd/>
          </a:ln>
          <a:extLst/>
        </p:spPr>
        <p:style>
          <a:lnRef idx="1">
            <a:schemeClr val="dk1"/>
          </a:lnRef>
          <a:fillRef idx="0">
            <a:schemeClr val="dk1"/>
          </a:fillRef>
          <a:effectRef idx="0">
            <a:schemeClr val="dk1"/>
          </a:effectRef>
          <a:fontRef idx="minor">
            <a:schemeClr val="tx1"/>
          </a:fontRef>
        </p:style>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nvGrpSpPr>
          <p:cNvPr id="59" name="Group 1028"/>
          <p:cNvGrpSpPr>
            <a:grpSpLocks noChangeAspect="1"/>
          </p:cNvGrpSpPr>
          <p:nvPr/>
        </p:nvGrpSpPr>
        <p:grpSpPr bwMode="auto">
          <a:xfrm>
            <a:off x="3657600" y="1447800"/>
            <a:ext cx="457200" cy="823913"/>
            <a:chOff x="2688" y="1248"/>
            <a:chExt cx="273" cy="519"/>
          </a:xfrm>
        </p:grpSpPr>
        <p:sp>
          <p:nvSpPr>
            <p:cNvPr id="60" name="AutoShape 1029"/>
            <p:cNvSpPr>
              <a:spLocks noChangeAspect="1" noChangeArrowheads="1" noTextEdit="1"/>
            </p:cNvSpPr>
            <p:nvPr/>
          </p:nvSpPr>
          <p:spPr bwMode="auto">
            <a:xfrm>
              <a:off x="2688" y="1248"/>
              <a:ext cx="273"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61" name="Freeform 1030"/>
            <p:cNvSpPr>
              <a:spLocks/>
            </p:cNvSpPr>
            <p:nvPr/>
          </p:nvSpPr>
          <p:spPr bwMode="auto">
            <a:xfrm>
              <a:off x="2688" y="1248"/>
              <a:ext cx="273" cy="519"/>
            </a:xfrm>
            <a:custGeom>
              <a:avLst/>
              <a:gdLst>
                <a:gd name="T0" fmla="*/ 1 w 546"/>
                <a:gd name="T1" fmla="*/ 1 h 1038"/>
                <a:gd name="T2" fmla="*/ 1 w 546"/>
                <a:gd name="T3" fmla="*/ 1 h 1038"/>
                <a:gd name="T4" fmla="*/ 1 w 546"/>
                <a:gd name="T5" fmla="*/ 1 h 1038"/>
                <a:gd name="T6" fmla="*/ 1 w 546"/>
                <a:gd name="T7" fmla="*/ 1 h 1038"/>
                <a:gd name="T8" fmla="*/ 1 w 546"/>
                <a:gd name="T9" fmla="*/ 1 h 1038"/>
                <a:gd name="T10" fmla="*/ 1 w 546"/>
                <a:gd name="T11" fmla="*/ 1 h 1038"/>
                <a:gd name="T12" fmla="*/ 1 w 546"/>
                <a:gd name="T13" fmla="*/ 1 h 1038"/>
                <a:gd name="T14" fmla="*/ 1 w 546"/>
                <a:gd name="T15" fmla="*/ 1 h 1038"/>
                <a:gd name="T16" fmla="*/ 1 w 546"/>
                <a:gd name="T17" fmla="*/ 1 h 1038"/>
                <a:gd name="T18" fmla="*/ 1 w 546"/>
                <a:gd name="T19" fmla="*/ 1 h 1038"/>
                <a:gd name="T20" fmla="*/ 1 w 546"/>
                <a:gd name="T21" fmla="*/ 1 h 1038"/>
                <a:gd name="T22" fmla="*/ 1 w 546"/>
                <a:gd name="T23" fmla="*/ 1 h 1038"/>
                <a:gd name="T24" fmla="*/ 1 w 546"/>
                <a:gd name="T25" fmla="*/ 1 h 1038"/>
                <a:gd name="T26" fmla="*/ 1 w 546"/>
                <a:gd name="T27" fmla="*/ 1 h 1038"/>
                <a:gd name="T28" fmla="*/ 1 w 546"/>
                <a:gd name="T29" fmla="*/ 1 h 1038"/>
                <a:gd name="T30" fmla="*/ 1 w 546"/>
                <a:gd name="T31" fmla="*/ 1 h 1038"/>
                <a:gd name="T32" fmla="*/ 1 w 546"/>
                <a:gd name="T33" fmla="*/ 1 h 1038"/>
                <a:gd name="T34" fmla="*/ 1 w 546"/>
                <a:gd name="T35" fmla="*/ 1 h 1038"/>
                <a:gd name="T36" fmla="*/ 1 w 546"/>
                <a:gd name="T37" fmla="*/ 1 h 1038"/>
                <a:gd name="T38" fmla="*/ 1 w 546"/>
                <a:gd name="T39" fmla="*/ 1 h 1038"/>
                <a:gd name="T40" fmla="*/ 1 w 546"/>
                <a:gd name="T41" fmla="*/ 1 h 1038"/>
                <a:gd name="T42" fmla="*/ 1 w 546"/>
                <a:gd name="T43" fmla="*/ 1 h 1038"/>
                <a:gd name="T44" fmla="*/ 1 w 546"/>
                <a:gd name="T45" fmla="*/ 1 h 1038"/>
                <a:gd name="T46" fmla="*/ 1 w 546"/>
                <a:gd name="T47" fmla="*/ 0 h 1038"/>
                <a:gd name="T48" fmla="*/ 1 w 546"/>
                <a:gd name="T49" fmla="*/ 0 h 1038"/>
                <a:gd name="T50" fmla="*/ 1 w 546"/>
                <a:gd name="T51" fmla="*/ 1 h 1038"/>
                <a:gd name="T52" fmla="*/ 1 w 546"/>
                <a:gd name="T53" fmla="*/ 1 h 1038"/>
                <a:gd name="T54" fmla="*/ 1 w 546"/>
                <a:gd name="T55" fmla="*/ 1 h 1038"/>
                <a:gd name="T56" fmla="*/ 1 w 546"/>
                <a:gd name="T57" fmla="*/ 1 h 1038"/>
                <a:gd name="T58" fmla="*/ 1 w 546"/>
                <a:gd name="T59" fmla="*/ 1 h 1038"/>
                <a:gd name="T60" fmla="*/ 1 w 546"/>
                <a:gd name="T61" fmla="*/ 1 h 1038"/>
                <a:gd name="T62" fmla="*/ 1 w 546"/>
                <a:gd name="T63" fmla="*/ 1 h 1038"/>
                <a:gd name="T64" fmla="*/ 1 w 546"/>
                <a:gd name="T65" fmla="*/ 1 h 1038"/>
                <a:gd name="T66" fmla="*/ 1 w 546"/>
                <a:gd name="T67" fmla="*/ 1 h 1038"/>
                <a:gd name="T68" fmla="*/ 1 w 546"/>
                <a:gd name="T69" fmla="*/ 1 h 1038"/>
                <a:gd name="T70" fmla="*/ 1 w 546"/>
                <a:gd name="T71" fmla="*/ 1 h 1038"/>
                <a:gd name="T72" fmla="*/ 1 w 546"/>
                <a:gd name="T73" fmla="*/ 1 h 1038"/>
                <a:gd name="T74" fmla="*/ 1 w 546"/>
                <a:gd name="T75" fmla="*/ 1 h 1038"/>
                <a:gd name="T76" fmla="*/ 1 w 546"/>
                <a:gd name="T77" fmla="*/ 1 h 1038"/>
                <a:gd name="T78" fmla="*/ 1 w 546"/>
                <a:gd name="T79" fmla="*/ 1 h 1038"/>
                <a:gd name="T80" fmla="*/ 1 w 546"/>
                <a:gd name="T81" fmla="*/ 1 h 1038"/>
                <a:gd name="T82" fmla="*/ 1 w 546"/>
                <a:gd name="T83" fmla="*/ 1 h 1038"/>
                <a:gd name="T84" fmla="*/ 1 w 546"/>
                <a:gd name="T85" fmla="*/ 1 h 1038"/>
                <a:gd name="T86" fmla="*/ 1 w 546"/>
                <a:gd name="T87" fmla="*/ 1 h 1038"/>
                <a:gd name="T88" fmla="*/ 1 w 546"/>
                <a:gd name="T89" fmla="*/ 1 h 1038"/>
                <a:gd name="T90" fmla="*/ 1 w 546"/>
                <a:gd name="T91" fmla="*/ 1 h 1038"/>
                <a:gd name="T92" fmla="*/ 1 w 546"/>
                <a:gd name="T93" fmla="*/ 1 h 1038"/>
                <a:gd name="T94" fmla="*/ 1 w 546"/>
                <a:gd name="T95" fmla="*/ 1 h 1038"/>
                <a:gd name="T96" fmla="*/ 1 w 546"/>
                <a:gd name="T97" fmla="*/ 2 h 1038"/>
                <a:gd name="T98" fmla="*/ 1 w 546"/>
                <a:gd name="T99" fmla="*/ 2 h 10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6"/>
                <a:gd name="T151" fmla="*/ 0 h 1038"/>
                <a:gd name="T152" fmla="*/ 546 w 546"/>
                <a:gd name="T153" fmla="*/ 1038 h 10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6" h="1038">
                  <a:moveTo>
                    <a:pt x="546" y="971"/>
                  </a:moveTo>
                  <a:lnTo>
                    <a:pt x="377" y="636"/>
                  </a:lnTo>
                  <a:lnTo>
                    <a:pt x="398" y="634"/>
                  </a:lnTo>
                  <a:lnTo>
                    <a:pt x="343" y="494"/>
                  </a:lnTo>
                  <a:lnTo>
                    <a:pt x="358" y="430"/>
                  </a:lnTo>
                  <a:lnTo>
                    <a:pt x="458" y="631"/>
                  </a:lnTo>
                  <a:lnTo>
                    <a:pt x="518" y="611"/>
                  </a:lnTo>
                  <a:lnTo>
                    <a:pt x="373" y="255"/>
                  </a:lnTo>
                  <a:lnTo>
                    <a:pt x="342" y="244"/>
                  </a:lnTo>
                  <a:lnTo>
                    <a:pt x="347" y="242"/>
                  </a:lnTo>
                  <a:lnTo>
                    <a:pt x="350" y="241"/>
                  </a:lnTo>
                  <a:lnTo>
                    <a:pt x="354" y="239"/>
                  </a:lnTo>
                  <a:lnTo>
                    <a:pt x="359" y="235"/>
                  </a:lnTo>
                  <a:lnTo>
                    <a:pt x="363" y="234"/>
                  </a:lnTo>
                  <a:lnTo>
                    <a:pt x="366" y="230"/>
                  </a:lnTo>
                  <a:lnTo>
                    <a:pt x="370" y="228"/>
                  </a:lnTo>
                  <a:lnTo>
                    <a:pt x="373" y="225"/>
                  </a:lnTo>
                  <a:lnTo>
                    <a:pt x="377" y="223"/>
                  </a:lnTo>
                  <a:lnTo>
                    <a:pt x="380" y="220"/>
                  </a:lnTo>
                  <a:lnTo>
                    <a:pt x="384" y="216"/>
                  </a:lnTo>
                  <a:lnTo>
                    <a:pt x="387" y="213"/>
                  </a:lnTo>
                  <a:lnTo>
                    <a:pt x="391" y="209"/>
                  </a:lnTo>
                  <a:lnTo>
                    <a:pt x="393" y="205"/>
                  </a:lnTo>
                  <a:lnTo>
                    <a:pt x="396" y="202"/>
                  </a:lnTo>
                  <a:lnTo>
                    <a:pt x="400" y="198"/>
                  </a:lnTo>
                  <a:lnTo>
                    <a:pt x="402" y="195"/>
                  </a:lnTo>
                  <a:lnTo>
                    <a:pt x="403" y="190"/>
                  </a:lnTo>
                  <a:lnTo>
                    <a:pt x="407" y="186"/>
                  </a:lnTo>
                  <a:lnTo>
                    <a:pt x="409" y="183"/>
                  </a:lnTo>
                  <a:lnTo>
                    <a:pt x="410" y="177"/>
                  </a:lnTo>
                  <a:lnTo>
                    <a:pt x="412" y="174"/>
                  </a:lnTo>
                  <a:lnTo>
                    <a:pt x="414" y="169"/>
                  </a:lnTo>
                  <a:lnTo>
                    <a:pt x="416" y="165"/>
                  </a:lnTo>
                  <a:lnTo>
                    <a:pt x="417" y="160"/>
                  </a:lnTo>
                  <a:lnTo>
                    <a:pt x="417" y="156"/>
                  </a:lnTo>
                  <a:lnTo>
                    <a:pt x="419" y="151"/>
                  </a:lnTo>
                  <a:lnTo>
                    <a:pt x="419" y="146"/>
                  </a:lnTo>
                  <a:lnTo>
                    <a:pt x="421" y="141"/>
                  </a:lnTo>
                  <a:lnTo>
                    <a:pt x="421" y="137"/>
                  </a:lnTo>
                  <a:lnTo>
                    <a:pt x="421" y="132"/>
                  </a:lnTo>
                  <a:lnTo>
                    <a:pt x="421" y="126"/>
                  </a:lnTo>
                  <a:lnTo>
                    <a:pt x="421" y="119"/>
                  </a:lnTo>
                  <a:lnTo>
                    <a:pt x="421" y="114"/>
                  </a:lnTo>
                  <a:lnTo>
                    <a:pt x="419" y="107"/>
                  </a:lnTo>
                  <a:lnTo>
                    <a:pt x="419" y="100"/>
                  </a:lnTo>
                  <a:lnTo>
                    <a:pt x="417" y="95"/>
                  </a:lnTo>
                  <a:lnTo>
                    <a:pt x="416" y="90"/>
                  </a:lnTo>
                  <a:lnTo>
                    <a:pt x="414" y="83"/>
                  </a:lnTo>
                  <a:lnTo>
                    <a:pt x="412" y="77"/>
                  </a:lnTo>
                  <a:lnTo>
                    <a:pt x="409" y="72"/>
                  </a:lnTo>
                  <a:lnTo>
                    <a:pt x="407" y="67"/>
                  </a:lnTo>
                  <a:lnTo>
                    <a:pt x="403" y="61"/>
                  </a:lnTo>
                  <a:lnTo>
                    <a:pt x="400" y="56"/>
                  </a:lnTo>
                  <a:lnTo>
                    <a:pt x="396" y="51"/>
                  </a:lnTo>
                  <a:lnTo>
                    <a:pt x="393" y="46"/>
                  </a:lnTo>
                  <a:lnTo>
                    <a:pt x="389" y="42"/>
                  </a:lnTo>
                  <a:lnTo>
                    <a:pt x="384" y="37"/>
                  </a:lnTo>
                  <a:lnTo>
                    <a:pt x="380" y="33"/>
                  </a:lnTo>
                  <a:lnTo>
                    <a:pt x="375" y="28"/>
                  </a:lnTo>
                  <a:lnTo>
                    <a:pt x="370" y="25"/>
                  </a:lnTo>
                  <a:lnTo>
                    <a:pt x="366" y="21"/>
                  </a:lnTo>
                  <a:lnTo>
                    <a:pt x="361" y="18"/>
                  </a:lnTo>
                  <a:lnTo>
                    <a:pt x="356" y="16"/>
                  </a:lnTo>
                  <a:lnTo>
                    <a:pt x="350" y="12"/>
                  </a:lnTo>
                  <a:lnTo>
                    <a:pt x="343" y="11"/>
                  </a:lnTo>
                  <a:lnTo>
                    <a:pt x="338" y="7"/>
                  </a:lnTo>
                  <a:lnTo>
                    <a:pt x="333" y="5"/>
                  </a:lnTo>
                  <a:lnTo>
                    <a:pt x="326" y="4"/>
                  </a:lnTo>
                  <a:lnTo>
                    <a:pt x="321" y="2"/>
                  </a:lnTo>
                  <a:lnTo>
                    <a:pt x="314" y="2"/>
                  </a:lnTo>
                  <a:lnTo>
                    <a:pt x="308" y="0"/>
                  </a:lnTo>
                  <a:lnTo>
                    <a:pt x="301" y="0"/>
                  </a:lnTo>
                  <a:lnTo>
                    <a:pt x="294" y="0"/>
                  </a:lnTo>
                  <a:lnTo>
                    <a:pt x="289" y="0"/>
                  </a:lnTo>
                  <a:lnTo>
                    <a:pt x="282" y="0"/>
                  </a:lnTo>
                  <a:lnTo>
                    <a:pt x="275" y="2"/>
                  </a:lnTo>
                  <a:lnTo>
                    <a:pt x="269" y="2"/>
                  </a:lnTo>
                  <a:lnTo>
                    <a:pt x="262" y="4"/>
                  </a:lnTo>
                  <a:lnTo>
                    <a:pt x="257" y="5"/>
                  </a:lnTo>
                  <a:lnTo>
                    <a:pt x="252" y="7"/>
                  </a:lnTo>
                  <a:lnTo>
                    <a:pt x="245" y="11"/>
                  </a:lnTo>
                  <a:lnTo>
                    <a:pt x="240" y="12"/>
                  </a:lnTo>
                  <a:lnTo>
                    <a:pt x="234" y="16"/>
                  </a:lnTo>
                  <a:lnTo>
                    <a:pt x="229" y="18"/>
                  </a:lnTo>
                  <a:lnTo>
                    <a:pt x="224" y="21"/>
                  </a:lnTo>
                  <a:lnTo>
                    <a:pt x="218" y="25"/>
                  </a:lnTo>
                  <a:lnTo>
                    <a:pt x="215" y="28"/>
                  </a:lnTo>
                  <a:lnTo>
                    <a:pt x="210" y="33"/>
                  </a:lnTo>
                  <a:lnTo>
                    <a:pt x="204" y="37"/>
                  </a:lnTo>
                  <a:lnTo>
                    <a:pt x="201" y="42"/>
                  </a:lnTo>
                  <a:lnTo>
                    <a:pt x="197" y="46"/>
                  </a:lnTo>
                  <a:lnTo>
                    <a:pt x="194" y="51"/>
                  </a:lnTo>
                  <a:lnTo>
                    <a:pt x="190" y="56"/>
                  </a:lnTo>
                  <a:lnTo>
                    <a:pt x="187" y="61"/>
                  </a:lnTo>
                  <a:lnTo>
                    <a:pt x="183" y="67"/>
                  </a:lnTo>
                  <a:lnTo>
                    <a:pt x="180" y="72"/>
                  </a:lnTo>
                  <a:lnTo>
                    <a:pt x="178" y="77"/>
                  </a:lnTo>
                  <a:lnTo>
                    <a:pt x="176" y="83"/>
                  </a:lnTo>
                  <a:lnTo>
                    <a:pt x="173" y="90"/>
                  </a:lnTo>
                  <a:lnTo>
                    <a:pt x="173" y="95"/>
                  </a:lnTo>
                  <a:lnTo>
                    <a:pt x="171" y="100"/>
                  </a:lnTo>
                  <a:lnTo>
                    <a:pt x="169" y="107"/>
                  </a:lnTo>
                  <a:lnTo>
                    <a:pt x="169" y="114"/>
                  </a:lnTo>
                  <a:lnTo>
                    <a:pt x="167" y="119"/>
                  </a:lnTo>
                  <a:lnTo>
                    <a:pt x="167" y="126"/>
                  </a:lnTo>
                  <a:lnTo>
                    <a:pt x="167" y="132"/>
                  </a:lnTo>
                  <a:lnTo>
                    <a:pt x="167" y="137"/>
                  </a:lnTo>
                  <a:lnTo>
                    <a:pt x="169" y="142"/>
                  </a:lnTo>
                  <a:lnTo>
                    <a:pt x="169" y="146"/>
                  </a:lnTo>
                  <a:lnTo>
                    <a:pt x="171" y="151"/>
                  </a:lnTo>
                  <a:lnTo>
                    <a:pt x="171" y="156"/>
                  </a:lnTo>
                  <a:lnTo>
                    <a:pt x="173" y="162"/>
                  </a:lnTo>
                  <a:lnTo>
                    <a:pt x="174" y="165"/>
                  </a:lnTo>
                  <a:lnTo>
                    <a:pt x="176" y="170"/>
                  </a:lnTo>
                  <a:lnTo>
                    <a:pt x="178" y="174"/>
                  </a:lnTo>
                  <a:lnTo>
                    <a:pt x="180" y="179"/>
                  </a:lnTo>
                  <a:lnTo>
                    <a:pt x="181" y="183"/>
                  </a:lnTo>
                  <a:lnTo>
                    <a:pt x="183" y="188"/>
                  </a:lnTo>
                  <a:lnTo>
                    <a:pt x="185" y="191"/>
                  </a:lnTo>
                  <a:lnTo>
                    <a:pt x="188" y="195"/>
                  </a:lnTo>
                  <a:lnTo>
                    <a:pt x="190" y="198"/>
                  </a:lnTo>
                  <a:lnTo>
                    <a:pt x="194" y="204"/>
                  </a:lnTo>
                  <a:lnTo>
                    <a:pt x="197" y="207"/>
                  </a:lnTo>
                  <a:lnTo>
                    <a:pt x="199" y="211"/>
                  </a:lnTo>
                  <a:lnTo>
                    <a:pt x="203" y="214"/>
                  </a:lnTo>
                  <a:lnTo>
                    <a:pt x="206" y="218"/>
                  </a:lnTo>
                  <a:lnTo>
                    <a:pt x="210" y="220"/>
                  </a:lnTo>
                  <a:lnTo>
                    <a:pt x="213" y="223"/>
                  </a:lnTo>
                  <a:lnTo>
                    <a:pt x="217" y="227"/>
                  </a:lnTo>
                  <a:lnTo>
                    <a:pt x="220" y="230"/>
                  </a:lnTo>
                  <a:lnTo>
                    <a:pt x="224" y="232"/>
                  </a:lnTo>
                  <a:lnTo>
                    <a:pt x="229" y="235"/>
                  </a:lnTo>
                  <a:lnTo>
                    <a:pt x="232" y="237"/>
                  </a:lnTo>
                  <a:lnTo>
                    <a:pt x="236" y="239"/>
                  </a:lnTo>
                  <a:lnTo>
                    <a:pt x="241" y="241"/>
                  </a:lnTo>
                  <a:lnTo>
                    <a:pt x="245" y="244"/>
                  </a:lnTo>
                  <a:lnTo>
                    <a:pt x="250" y="246"/>
                  </a:lnTo>
                  <a:lnTo>
                    <a:pt x="197" y="265"/>
                  </a:lnTo>
                  <a:lnTo>
                    <a:pt x="183" y="353"/>
                  </a:lnTo>
                  <a:lnTo>
                    <a:pt x="39" y="536"/>
                  </a:lnTo>
                  <a:lnTo>
                    <a:pt x="88" y="585"/>
                  </a:lnTo>
                  <a:lnTo>
                    <a:pt x="160" y="504"/>
                  </a:lnTo>
                  <a:lnTo>
                    <a:pt x="143" y="631"/>
                  </a:lnTo>
                  <a:lnTo>
                    <a:pt x="160" y="636"/>
                  </a:lnTo>
                  <a:lnTo>
                    <a:pt x="63" y="968"/>
                  </a:lnTo>
                  <a:lnTo>
                    <a:pt x="0" y="975"/>
                  </a:lnTo>
                  <a:lnTo>
                    <a:pt x="127" y="1034"/>
                  </a:lnTo>
                  <a:lnTo>
                    <a:pt x="275" y="694"/>
                  </a:lnTo>
                  <a:lnTo>
                    <a:pt x="454" y="982"/>
                  </a:lnTo>
                  <a:lnTo>
                    <a:pt x="424" y="1038"/>
                  </a:lnTo>
                  <a:lnTo>
                    <a:pt x="546" y="97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pic>
        <p:nvPicPr>
          <p:cNvPr id="62" name="Picture 1081" descr="ag1zk2ut[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2514600" y="1371600"/>
            <a:ext cx="4413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 Box 1082"/>
          <p:cNvSpPr txBox="1">
            <a:spLocks noChangeArrowheads="1"/>
          </p:cNvSpPr>
          <p:nvPr/>
        </p:nvSpPr>
        <p:spPr bwMode="auto">
          <a:xfrm>
            <a:off x="1981200" y="1604963"/>
            <a:ext cx="568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b="1" i="1" dirty="0">
                <a:solidFill>
                  <a:srgbClr val="CC00CC"/>
                </a:solidFill>
                <a:latin typeface="Comic Sans MS" pitchFamily="66" charset="0"/>
              </a:rPr>
              <a:t>You</a:t>
            </a:r>
          </a:p>
        </p:txBody>
      </p:sp>
      <p:sp>
        <p:nvSpPr>
          <p:cNvPr id="64" name="Line 1044"/>
          <p:cNvSpPr>
            <a:spLocks noChangeShapeType="1"/>
          </p:cNvSpPr>
          <p:nvPr/>
        </p:nvSpPr>
        <p:spPr bwMode="auto">
          <a:xfrm flipH="1">
            <a:off x="3352800" y="1981200"/>
            <a:ext cx="457200" cy="0"/>
          </a:xfrm>
          <a:prstGeom prst="line">
            <a:avLst/>
          </a:prstGeom>
          <a:noFill/>
          <a:ln w="952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Tree>
    <p:extLst>
      <p:ext uri="{BB962C8B-B14F-4D97-AF65-F5344CB8AC3E}">
        <p14:creationId xmlns:p14="http://schemas.microsoft.com/office/powerpoint/2010/main" val="185055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2000" fill="hold"/>
                                        <p:tgtEl>
                                          <p:spTgt spid="5"/>
                                        </p:tgtEl>
                                        <p:attrNameLst>
                                          <p:attrName>fillcolor</p:attrName>
                                        </p:attrNameLst>
                                      </p:cBhvr>
                                      <p:to>
                                        <a:srgbClr val="FFFF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par>
                          <p:cTn id="9" fill="hold">
                            <p:stCondLst>
                              <p:cond delay="2000"/>
                            </p:stCondLst>
                            <p:childTnLst>
                              <p:par>
                                <p:cTn id="10" presetID="9" presetClass="entr" presetSubtype="0"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par>
                          <p:cTn id="13" fill="hold">
                            <p:stCondLst>
                              <p:cond delay="2500"/>
                            </p:stCondLst>
                            <p:childTnLst>
                              <p:par>
                                <p:cTn id="14" presetID="9" presetClass="entr" presetSubtype="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dissolve">
                                      <p:cBhvr>
                                        <p:cTn id="16" dur="500"/>
                                        <p:tgtEl>
                                          <p:spTgt spid="36"/>
                                        </p:tgtEl>
                                      </p:cBhvr>
                                    </p:animEffect>
                                  </p:childTnLst>
                                </p:cTn>
                              </p:par>
                            </p:childTnLst>
                          </p:cTn>
                        </p:par>
                        <p:par>
                          <p:cTn id="17" fill="hold">
                            <p:stCondLst>
                              <p:cond delay="3000"/>
                            </p:stCondLst>
                            <p:childTnLst>
                              <p:par>
                                <p:cTn id="18" presetID="9" presetClass="entr" presetSubtype="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dissolve">
                                      <p:cBhvr>
                                        <p:cTn id="20" dur="500"/>
                                        <p:tgtEl>
                                          <p:spTgt spid="31"/>
                                        </p:tgtEl>
                                      </p:cBhvr>
                                    </p:animEffect>
                                  </p:childTnLst>
                                </p:cTn>
                              </p:par>
                            </p:childTnLst>
                          </p:cTn>
                        </p:par>
                        <p:par>
                          <p:cTn id="21" fill="hold">
                            <p:stCondLst>
                              <p:cond delay="3500"/>
                            </p:stCondLst>
                            <p:childTnLst>
                              <p:par>
                                <p:cTn id="22" presetID="9"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dissolve">
                                      <p:cBhvr>
                                        <p:cTn id="24" dur="500"/>
                                        <p:tgtEl>
                                          <p:spTgt spid="30"/>
                                        </p:tgtEl>
                                      </p:cBhvr>
                                    </p:animEffect>
                                  </p:childTnLst>
                                </p:cTn>
                              </p:par>
                            </p:childTnLst>
                          </p:cTn>
                        </p:par>
                        <p:par>
                          <p:cTn id="25" fill="hold">
                            <p:stCondLst>
                              <p:cond delay="4000"/>
                            </p:stCondLst>
                            <p:childTnLst>
                              <p:par>
                                <p:cTn id="26" presetID="9" presetClass="entr" presetSubtype="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dissolve">
                                      <p:cBhvr>
                                        <p:cTn id="28" dur="500"/>
                                        <p:tgtEl>
                                          <p:spTgt spid="32"/>
                                        </p:tgtEl>
                                      </p:cBhvr>
                                    </p:animEffect>
                                  </p:childTnLst>
                                </p:cTn>
                              </p:par>
                            </p:childTnLst>
                          </p:cTn>
                        </p:par>
                        <p:par>
                          <p:cTn id="29" fill="hold">
                            <p:stCondLst>
                              <p:cond delay="4500"/>
                            </p:stCondLst>
                            <p:childTnLst>
                              <p:par>
                                <p:cTn id="30" presetID="9"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dissolve">
                                      <p:cBhvr>
                                        <p:cTn id="32" dur="500"/>
                                        <p:tgtEl>
                                          <p:spTgt spid="42"/>
                                        </p:tgtEl>
                                      </p:cBhvr>
                                    </p:animEffect>
                                  </p:childTnLst>
                                </p:cTn>
                              </p:par>
                            </p:childTnLst>
                          </p:cTn>
                        </p:par>
                        <p:par>
                          <p:cTn id="33" fill="hold">
                            <p:stCondLst>
                              <p:cond delay="5000"/>
                            </p:stCondLst>
                            <p:childTnLst>
                              <p:par>
                                <p:cTn id="34" presetID="9" presetClass="entr" presetSubtype="0"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childTnLst>
                          </p:cTn>
                        </p:par>
                        <p:par>
                          <p:cTn id="37" fill="hold">
                            <p:stCondLst>
                              <p:cond delay="5500"/>
                            </p:stCondLst>
                            <p:childTnLst>
                              <p:par>
                                <p:cTn id="38" presetID="9" presetClass="entr" presetSubtype="0" fill="hold" grpId="0"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dissolve">
                                      <p:cBhvr>
                                        <p:cTn id="40" dur="500"/>
                                        <p:tgtEl>
                                          <p:spTgt spid="43"/>
                                        </p:tgtEl>
                                      </p:cBhvr>
                                    </p:animEffect>
                                  </p:childTnLst>
                                </p:cTn>
                              </p:par>
                            </p:childTnLst>
                          </p:cTn>
                        </p:par>
                        <p:par>
                          <p:cTn id="41" fill="hold">
                            <p:stCondLst>
                              <p:cond delay="6000"/>
                            </p:stCondLst>
                            <p:childTnLst>
                              <p:par>
                                <p:cTn id="42" presetID="9" presetClass="entr" presetSubtype="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par>
                          <p:cTn id="45" fill="hold">
                            <p:stCondLst>
                              <p:cond delay="6500"/>
                            </p:stCondLst>
                            <p:childTnLst>
                              <p:par>
                                <p:cTn id="46" presetID="9" presetClass="entr" presetSubtype="0"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dissolve">
                                      <p:cBhvr>
                                        <p:cTn id="48" dur="500"/>
                                        <p:tgtEl>
                                          <p:spTgt spid="45"/>
                                        </p:tgtEl>
                                      </p:cBhvr>
                                    </p:animEffect>
                                  </p:childTnLst>
                                </p:cTn>
                              </p:par>
                            </p:childTnLst>
                          </p:cTn>
                        </p:par>
                        <p:par>
                          <p:cTn id="49" fill="hold">
                            <p:stCondLst>
                              <p:cond delay="7000"/>
                            </p:stCondLst>
                            <p:childTnLst>
                              <p:par>
                                <p:cTn id="50" presetID="9"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dissolve">
                                      <p:cBhvr>
                                        <p:cTn id="52" dur="500"/>
                                        <p:tgtEl>
                                          <p:spTgt spid="44"/>
                                        </p:tgtEl>
                                      </p:cBhvr>
                                    </p:animEffect>
                                  </p:childTnLst>
                                </p:cTn>
                              </p:par>
                            </p:childTnLst>
                          </p:cTn>
                        </p:par>
                        <p:par>
                          <p:cTn id="53" fill="hold">
                            <p:stCondLst>
                              <p:cond delay="7500"/>
                            </p:stCondLst>
                            <p:childTnLst>
                              <p:par>
                                <p:cTn id="54" presetID="9" presetClass="entr" presetSubtype="0"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dissolve">
                                      <p:cBhvr>
                                        <p:cTn id="56" dur="500"/>
                                        <p:tgtEl>
                                          <p:spTgt spid="14"/>
                                        </p:tgtEl>
                                      </p:cBhvr>
                                    </p:animEffect>
                                  </p:childTnLst>
                                </p:cTn>
                              </p:par>
                            </p:childTnLst>
                          </p:cTn>
                        </p:par>
                        <p:par>
                          <p:cTn id="57" fill="hold">
                            <p:stCondLst>
                              <p:cond delay="8000"/>
                            </p:stCondLst>
                            <p:childTnLst>
                              <p:par>
                                <p:cTn id="58" presetID="9" presetClass="entr" presetSubtype="0"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dissolve">
                                      <p:cBhvr>
                                        <p:cTn id="60" dur="500"/>
                                        <p:tgtEl>
                                          <p:spTgt spid="40"/>
                                        </p:tgtEl>
                                      </p:cBhvr>
                                    </p:animEffect>
                                  </p:childTnLst>
                                </p:cTn>
                              </p:par>
                            </p:childTnLst>
                          </p:cTn>
                        </p:par>
                        <p:par>
                          <p:cTn id="61" fill="hold">
                            <p:stCondLst>
                              <p:cond delay="8500"/>
                            </p:stCondLst>
                            <p:childTnLst>
                              <p:par>
                                <p:cTn id="62" presetID="9" presetClass="entr" presetSubtype="0"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dissolve">
                                      <p:cBhvr>
                                        <p:cTn id="64" dur="500"/>
                                        <p:tgtEl>
                                          <p:spTgt spid="41"/>
                                        </p:tgtEl>
                                      </p:cBhvr>
                                    </p:animEffect>
                                  </p:childTnLst>
                                </p:cTn>
                              </p:par>
                            </p:childTnLst>
                          </p:cTn>
                        </p:par>
                        <p:par>
                          <p:cTn id="65" fill="hold">
                            <p:stCondLst>
                              <p:cond delay="9000"/>
                            </p:stCondLst>
                            <p:childTnLst>
                              <p:par>
                                <p:cTn id="66" presetID="9" presetClass="entr" presetSubtype="0"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dissolve">
                                      <p:cBhvr>
                                        <p:cTn id="68" dur="500"/>
                                        <p:tgtEl>
                                          <p:spTgt spid="7"/>
                                        </p:tgtEl>
                                      </p:cBhvr>
                                    </p:animEffect>
                                  </p:childTnLst>
                                </p:cTn>
                              </p:par>
                            </p:childTnLst>
                          </p:cTn>
                        </p:par>
                        <p:par>
                          <p:cTn id="69" fill="hold">
                            <p:stCondLst>
                              <p:cond delay="9500"/>
                            </p:stCondLst>
                            <p:childTnLst>
                              <p:par>
                                <p:cTn id="70" presetID="9"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dissolve">
                                      <p:cBhvr>
                                        <p:cTn id="72" dur="500"/>
                                        <p:tgtEl>
                                          <p:spTgt spid="58"/>
                                        </p:tgtEl>
                                      </p:cBhvr>
                                    </p:animEffect>
                                  </p:childTnLst>
                                </p:cTn>
                              </p:par>
                            </p:childTnLst>
                          </p:cTn>
                        </p:par>
                        <p:par>
                          <p:cTn id="73" fill="hold">
                            <p:stCondLst>
                              <p:cond delay="10000"/>
                            </p:stCondLst>
                            <p:childTnLst>
                              <p:par>
                                <p:cTn id="74" presetID="9"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dissolve">
                                      <p:cBhvr>
                                        <p:cTn id="76" dur="500"/>
                                        <p:tgtEl>
                                          <p:spTgt spid="46"/>
                                        </p:tgtEl>
                                      </p:cBhvr>
                                    </p:animEffect>
                                  </p:childTnLst>
                                </p:cTn>
                              </p:par>
                            </p:childTnLst>
                          </p:cTn>
                        </p:par>
                        <p:par>
                          <p:cTn id="77" fill="hold">
                            <p:stCondLst>
                              <p:cond delay="10500"/>
                            </p:stCondLst>
                            <p:childTnLst>
                              <p:par>
                                <p:cTn id="78" presetID="9" presetClass="entr" presetSubtype="0" fill="hold" nodeType="after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dissolve">
                                      <p:cBhvr>
                                        <p:cTn id="80" dur="500"/>
                                        <p:tgtEl>
                                          <p:spTgt spid="8"/>
                                        </p:tgtEl>
                                      </p:cBhvr>
                                    </p:animEffect>
                                  </p:childTnLst>
                                </p:cTn>
                              </p:par>
                            </p:childTnLst>
                          </p:cTn>
                        </p:par>
                        <p:par>
                          <p:cTn id="81" fill="hold">
                            <p:stCondLst>
                              <p:cond delay="11000"/>
                            </p:stCondLst>
                            <p:childTnLst>
                              <p:par>
                                <p:cTn id="82" presetID="9" presetClass="entr" presetSubtype="0"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dissolve">
                                      <p:cBhvr>
                                        <p:cTn id="84" dur="500"/>
                                        <p:tgtEl>
                                          <p:spTgt spid="47"/>
                                        </p:tgtEl>
                                      </p:cBhvr>
                                    </p:animEffect>
                                  </p:childTnLst>
                                </p:cTn>
                              </p:par>
                            </p:childTnLst>
                          </p:cTn>
                        </p:par>
                        <p:par>
                          <p:cTn id="85" fill="hold">
                            <p:stCondLst>
                              <p:cond delay="11500"/>
                            </p:stCondLst>
                            <p:childTnLst>
                              <p:par>
                                <p:cTn id="86" presetID="9" presetClass="entr" presetSubtype="0" fill="hold" grpId="0" nodeType="after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dissolve">
                                      <p:cBhvr>
                                        <p:cTn id="88" dur="500"/>
                                        <p:tgtEl>
                                          <p:spTgt spid="53"/>
                                        </p:tgtEl>
                                      </p:cBhvr>
                                    </p:animEffect>
                                  </p:childTnLst>
                                </p:cTn>
                              </p:par>
                            </p:childTnLst>
                          </p:cTn>
                        </p:par>
                        <p:par>
                          <p:cTn id="89" fill="hold">
                            <p:stCondLst>
                              <p:cond delay="12000"/>
                            </p:stCondLst>
                            <p:childTnLst>
                              <p:par>
                                <p:cTn id="90" presetID="9" presetClass="entr" presetSubtype="0" fill="hold" nodeType="after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dissolve">
                                      <p:cBhvr>
                                        <p:cTn id="92" dur="500"/>
                                        <p:tgtEl>
                                          <p:spTgt spid="50"/>
                                        </p:tgtEl>
                                      </p:cBhvr>
                                    </p:animEffect>
                                  </p:childTnLst>
                                </p:cTn>
                              </p:par>
                            </p:childTnLst>
                          </p:cTn>
                        </p:par>
                        <p:par>
                          <p:cTn id="93" fill="hold">
                            <p:stCondLst>
                              <p:cond delay="12500"/>
                            </p:stCondLst>
                            <p:childTnLst>
                              <p:par>
                                <p:cTn id="94" presetID="9" presetClass="entr" presetSubtype="0" fill="hold" grpId="0" nodeType="after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dissolve">
                                      <p:cBhvr>
                                        <p:cTn id="96" dur="500"/>
                                        <p:tgtEl>
                                          <p:spTgt spid="39"/>
                                        </p:tgtEl>
                                      </p:cBhvr>
                                    </p:animEffect>
                                  </p:childTnLst>
                                </p:cTn>
                              </p:par>
                            </p:childTnLst>
                          </p:cTn>
                        </p:par>
                        <p:par>
                          <p:cTn id="97" fill="hold">
                            <p:stCondLst>
                              <p:cond delay="13000"/>
                            </p:stCondLst>
                            <p:childTnLst>
                              <p:par>
                                <p:cTn id="98" presetID="9" presetClass="entr" presetSubtype="0" fill="hold" nodeType="after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dissolve">
                                      <p:cBhvr>
                                        <p:cTn id="100" dur="500"/>
                                        <p:tgtEl>
                                          <p:spTgt spid="51"/>
                                        </p:tgtEl>
                                      </p:cBhvr>
                                    </p:animEffect>
                                  </p:childTnLst>
                                </p:cTn>
                              </p:par>
                            </p:childTnLst>
                          </p:cTn>
                        </p:par>
                        <p:par>
                          <p:cTn id="101" fill="hold">
                            <p:stCondLst>
                              <p:cond delay="13500"/>
                            </p:stCondLst>
                            <p:childTnLst>
                              <p:par>
                                <p:cTn id="102" presetID="9" presetClass="entr" presetSubtype="0" fill="hold" grpId="0" nodeType="after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dissolve">
                                      <p:cBhvr>
                                        <p:cTn id="104" dur="500"/>
                                        <p:tgtEl>
                                          <p:spTgt spid="57"/>
                                        </p:tgtEl>
                                      </p:cBhvr>
                                    </p:animEffect>
                                  </p:childTnLst>
                                </p:cTn>
                              </p:par>
                            </p:childTnLst>
                          </p:cTn>
                        </p:par>
                        <p:par>
                          <p:cTn id="105" fill="hold">
                            <p:stCondLst>
                              <p:cond delay="14000"/>
                            </p:stCondLst>
                            <p:childTnLst>
                              <p:par>
                                <p:cTn id="106" presetID="9" presetClass="entr" presetSubtype="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dissolve">
                                      <p:cBhvr>
                                        <p:cTn id="108" dur="500"/>
                                        <p:tgtEl>
                                          <p:spTgt spid="54"/>
                                        </p:tgtEl>
                                      </p:cBhvr>
                                    </p:animEffect>
                                  </p:childTnLst>
                                </p:cTn>
                              </p:par>
                            </p:childTnLst>
                          </p:cTn>
                        </p:par>
                        <p:par>
                          <p:cTn id="109" fill="hold">
                            <p:stCondLst>
                              <p:cond delay="14500"/>
                            </p:stCondLst>
                            <p:childTnLst>
                              <p:par>
                                <p:cTn id="110" presetID="9" presetClass="entr" presetSubtype="0" fill="hold" grpId="0" nodeType="after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dissolve">
                                      <p:cBhvr>
                                        <p:cTn id="112" dur="500"/>
                                        <p:tgtEl>
                                          <p:spTgt spid="22"/>
                                        </p:tgtEl>
                                      </p:cBhvr>
                                    </p:animEffect>
                                  </p:childTnLst>
                                </p:cTn>
                              </p:par>
                            </p:childTnLst>
                          </p:cTn>
                        </p:par>
                        <p:par>
                          <p:cTn id="113" fill="hold">
                            <p:stCondLst>
                              <p:cond delay="15000"/>
                            </p:stCondLst>
                            <p:childTnLst>
                              <p:par>
                                <p:cTn id="114" presetID="9" presetClass="entr" presetSubtype="0" fill="hold" nodeType="afterEffect">
                                  <p:stCondLst>
                                    <p:cond delay="0"/>
                                  </p:stCondLst>
                                  <p:childTnLst>
                                    <p:set>
                                      <p:cBhvr>
                                        <p:cTn id="115" dur="1" fill="hold">
                                          <p:stCondLst>
                                            <p:cond delay="0"/>
                                          </p:stCondLst>
                                        </p:cTn>
                                        <p:tgtEl>
                                          <p:spTgt spid="11"/>
                                        </p:tgtEl>
                                        <p:attrNameLst>
                                          <p:attrName>style.visibility</p:attrName>
                                        </p:attrNameLst>
                                      </p:cBhvr>
                                      <p:to>
                                        <p:strVal val="visible"/>
                                      </p:to>
                                    </p:set>
                                    <p:animEffect transition="in" filter="dissolve">
                                      <p:cBhvr>
                                        <p:cTn id="116" dur="500"/>
                                        <p:tgtEl>
                                          <p:spTgt spid="11"/>
                                        </p:tgtEl>
                                      </p:cBhvr>
                                    </p:animEffect>
                                  </p:childTnLst>
                                </p:cTn>
                              </p:par>
                            </p:childTnLst>
                          </p:cTn>
                        </p:par>
                        <p:par>
                          <p:cTn id="117" fill="hold">
                            <p:stCondLst>
                              <p:cond delay="15500"/>
                            </p:stCondLst>
                            <p:childTnLst>
                              <p:par>
                                <p:cTn id="118" presetID="9" presetClass="entr" presetSubtype="0" fill="hold" grpId="0" nodeType="after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dissolve">
                                      <p:cBhvr>
                                        <p:cTn id="120" dur="500"/>
                                        <p:tgtEl>
                                          <p:spTgt spid="26"/>
                                        </p:tgtEl>
                                      </p:cBhvr>
                                    </p:animEffect>
                                  </p:childTnLst>
                                </p:cTn>
                              </p:par>
                            </p:childTnLst>
                          </p:cTn>
                        </p:par>
                        <p:par>
                          <p:cTn id="121" fill="hold">
                            <p:stCondLst>
                              <p:cond delay="16000"/>
                            </p:stCondLst>
                            <p:childTnLst>
                              <p:par>
                                <p:cTn id="122" presetID="9" presetClass="entr" presetSubtype="0" fill="hold" grpId="0" nodeType="afterEffect">
                                  <p:stCondLst>
                                    <p:cond delay="0"/>
                                  </p:stCondLst>
                                  <p:childTnLst>
                                    <p:set>
                                      <p:cBhvr>
                                        <p:cTn id="123" dur="1" fill="hold">
                                          <p:stCondLst>
                                            <p:cond delay="0"/>
                                          </p:stCondLst>
                                        </p:cTn>
                                        <p:tgtEl>
                                          <p:spTgt spid="27"/>
                                        </p:tgtEl>
                                        <p:attrNameLst>
                                          <p:attrName>style.visibility</p:attrName>
                                        </p:attrNameLst>
                                      </p:cBhvr>
                                      <p:to>
                                        <p:strVal val="visible"/>
                                      </p:to>
                                    </p:set>
                                    <p:animEffect transition="in" filter="dissolve">
                                      <p:cBhvr>
                                        <p:cTn id="124" dur="500"/>
                                        <p:tgtEl>
                                          <p:spTgt spid="27"/>
                                        </p:tgtEl>
                                      </p:cBhvr>
                                    </p:animEffect>
                                  </p:childTnLst>
                                </p:cTn>
                              </p:par>
                            </p:childTnLst>
                          </p:cTn>
                        </p:par>
                        <p:par>
                          <p:cTn id="125" fill="hold">
                            <p:stCondLst>
                              <p:cond delay="16500"/>
                            </p:stCondLst>
                            <p:childTnLst>
                              <p:par>
                                <p:cTn id="126" presetID="9" presetClass="entr" presetSubtype="0"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dissolve">
                                      <p:cBhvr>
                                        <p:cTn id="128" dur="500"/>
                                        <p:tgtEl>
                                          <p:spTgt spid="23"/>
                                        </p:tgtEl>
                                      </p:cBhvr>
                                    </p:animEffect>
                                  </p:childTnLst>
                                </p:cTn>
                              </p:par>
                            </p:childTnLst>
                          </p:cTn>
                        </p:par>
                        <p:par>
                          <p:cTn id="129" fill="hold">
                            <p:stCondLst>
                              <p:cond delay="17000"/>
                            </p:stCondLst>
                            <p:childTnLst>
                              <p:par>
                                <p:cTn id="130" presetID="9" presetClass="entr" presetSubtype="0" fill="hold" nodeType="after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dissolve">
                                      <p:cBhvr>
                                        <p:cTn id="132" dur="500"/>
                                        <p:tgtEl>
                                          <p:spTgt spid="19"/>
                                        </p:tgtEl>
                                      </p:cBhvr>
                                    </p:animEffect>
                                  </p:childTnLst>
                                </p:cTn>
                              </p:par>
                            </p:childTnLst>
                          </p:cTn>
                        </p:par>
                        <p:par>
                          <p:cTn id="133" fill="hold">
                            <p:stCondLst>
                              <p:cond delay="17500"/>
                            </p:stCondLst>
                            <p:childTnLst>
                              <p:par>
                                <p:cTn id="134" presetID="9" presetClass="entr" presetSubtype="0" fill="hold" grpId="0" nodeType="afterEffect">
                                  <p:stCondLst>
                                    <p:cond delay="0"/>
                                  </p:stCondLst>
                                  <p:childTnLst>
                                    <p:set>
                                      <p:cBhvr>
                                        <p:cTn id="135" dur="1" fill="hold">
                                          <p:stCondLst>
                                            <p:cond delay="0"/>
                                          </p:stCondLst>
                                        </p:cTn>
                                        <p:tgtEl>
                                          <p:spTgt spid="52"/>
                                        </p:tgtEl>
                                        <p:attrNameLst>
                                          <p:attrName>style.visibility</p:attrName>
                                        </p:attrNameLst>
                                      </p:cBhvr>
                                      <p:to>
                                        <p:strVal val="visible"/>
                                      </p:to>
                                    </p:set>
                                    <p:animEffect transition="in" filter="dissolve">
                                      <p:cBhvr>
                                        <p:cTn id="136" dur="500"/>
                                        <p:tgtEl>
                                          <p:spTgt spid="52"/>
                                        </p:tgtEl>
                                      </p:cBhvr>
                                    </p:animEffect>
                                  </p:childTnLst>
                                </p:cTn>
                              </p:par>
                            </p:childTnLst>
                          </p:cTn>
                        </p:par>
                        <p:par>
                          <p:cTn id="137" fill="hold">
                            <p:stCondLst>
                              <p:cond delay="18000"/>
                            </p:stCondLst>
                            <p:childTnLst>
                              <p:par>
                                <p:cTn id="138" presetID="9" presetClass="entr" presetSubtype="0" fill="hold" nodeType="afterEffect">
                                  <p:stCondLst>
                                    <p:cond delay="0"/>
                                  </p:stCondLst>
                                  <p:childTnLst>
                                    <p:set>
                                      <p:cBhvr>
                                        <p:cTn id="139" dur="1" fill="hold">
                                          <p:stCondLst>
                                            <p:cond delay="0"/>
                                          </p:stCondLst>
                                        </p:cTn>
                                        <p:tgtEl>
                                          <p:spTgt spid="6"/>
                                        </p:tgtEl>
                                        <p:attrNameLst>
                                          <p:attrName>style.visibility</p:attrName>
                                        </p:attrNameLst>
                                      </p:cBhvr>
                                      <p:to>
                                        <p:strVal val="visible"/>
                                      </p:to>
                                    </p:set>
                                    <p:animEffect transition="in" filter="dissolve">
                                      <p:cBhvr>
                                        <p:cTn id="140" dur="500"/>
                                        <p:tgtEl>
                                          <p:spTgt spid="6"/>
                                        </p:tgtEl>
                                      </p:cBhvr>
                                    </p:animEffect>
                                  </p:childTnLst>
                                </p:cTn>
                              </p:par>
                            </p:childTnLst>
                          </p:cTn>
                        </p:par>
                        <p:par>
                          <p:cTn id="141" fill="hold">
                            <p:stCondLst>
                              <p:cond delay="18500"/>
                            </p:stCondLst>
                            <p:childTnLst>
                              <p:par>
                                <p:cTn id="142" presetID="9" presetClass="entr" presetSubtype="0" fill="hold" grpId="0" nodeType="afterEffect">
                                  <p:stCondLst>
                                    <p:cond delay="0"/>
                                  </p:stCondLst>
                                  <p:childTnLst>
                                    <p:set>
                                      <p:cBhvr>
                                        <p:cTn id="143" dur="1" fill="hold">
                                          <p:stCondLst>
                                            <p:cond delay="0"/>
                                          </p:stCondLst>
                                        </p:cTn>
                                        <p:tgtEl>
                                          <p:spTgt spid="24"/>
                                        </p:tgtEl>
                                        <p:attrNameLst>
                                          <p:attrName>style.visibility</p:attrName>
                                        </p:attrNameLst>
                                      </p:cBhvr>
                                      <p:to>
                                        <p:strVal val="visible"/>
                                      </p:to>
                                    </p:set>
                                    <p:animEffect transition="in" filter="dissolve">
                                      <p:cBhvr>
                                        <p:cTn id="144" dur="500"/>
                                        <p:tgtEl>
                                          <p:spTgt spid="24"/>
                                        </p:tgtEl>
                                      </p:cBhvr>
                                    </p:animEffect>
                                  </p:childTnLst>
                                </p:cTn>
                              </p:par>
                            </p:childTnLst>
                          </p:cTn>
                        </p:par>
                        <p:par>
                          <p:cTn id="145" fill="hold">
                            <p:stCondLst>
                              <p:cond delay="19000"/>
                            </p:stCondLst>
                            <p:childTnLst>
                              <p:par>
                                <p:cTn id="146" presetID="9" presetClass="entr" presetSubtype="0" fill="hold" grpId="0" nodeType="afterEffect">
                                  <p:stCondLst>
                                    <p:cond delay="0"/>
                                  </p:stCondLst>
                                  <p:childTnLst>
                                    <p:set>
                                      <p:cBhvr>
                                        <p:cTn id="147" dur="1" fill="hold">
                                          <p:stCondLst>
                                            <p:cond delay="0"/>
                                          </p:stCondLst>
                                        </p:cTn>
                                        <p:tgtEl>
                                          <p:spTgt spid="25"/>
                                        </p:tgtEl>
                                        <p:attrNameLst>
                                          <p:attrName>style.visibility</p:attrName>
                                        </p:attrNameLst>
                                      </p:cBhvr>
                                      <p:to>
                                        <p:strVal val="visible"/>
                                      </p:to>
                                    </p:set>
                                    <p:animEffect transition="in" filter="dissolve">
                                      <p:cBhvr>
                                        <p:cTn id="148" dur="500"/>
                                        <p:tgtEl>
                                          <p:spTgt spid="25"/>
                                        </p:tgtEl>
                                      </p:cBhvr>
                                    </p:animEffect>
                                  </p:childTnLst>
                                </p:cTn>
                              </p:par>
                            </p:childTnLst>
                          </p:cTn>
                        </p:par>
                        <p:par>
                          <p:cTn id="149" fill="hold">
                            <p:stCondLst>
                              <p:cond delay="19500"/>
                            </p:stCondLst>
                            <p:childTnLst>
                              <p:par>
                                <p:cTn id="150" presetID="9" presetClass="entr" presetSubtype="0" fill="hold" nodeType="afterEffect">
                                  <p:stCondLst>
                                    <p:cond delay="0"/>
                                  </p:stCondLst>
                                  <p:childTnLst>
                                    <p:set>
                                      <p:cBhvr>
                                        <p:cTn id="151" dur="1" fill="hold">
                                          <p:stCondLst>
                                            <p:cond delay="0"/>
                                          </p:stCondLst>
                                        </p:cTn>
                                        <p:tgtEl>
                                          <p:spTgt spid="9"/>
                                        </p:tgtEl>
                                        <p:attrNameLst>
                                          <p:attrName>style.visibility</p:attrName>
                                        </p:attrNameLst>
                                      </p:cBhvr>
                                      <p:to>
                                        <p:strVal val="visible"/>
                                      </p:to>
                                    </p:set>
                                    <p:animEffect transition="in" filter="dissolve">
                                      <p:cBhvr>
                                        <p:cTn id="152" dur="500"/>
                                        <p:tgtEl>
                                          <p:spTgt spid="9"/>
                                        </p:tgtEl>
                                      </p:cBhvr>
                                    </p:animEffect>
                                  </p:childTnLst>
                                </p:cTn>
                              </p:par>
                            </p:childTnLst>
                          </p:cTn>
                        </p:par>
                        <p:par>
                          <p:cTn id="153" fill="hold">
                            <p:stCondLst>
                              <p:cond delay="20000"/>
                            </p:stCondLst>
                            <p:childTnLst>
                              <p:par>
                                <p:cTn id="154" presetID="9" presetClass="entr" presetSubtype="0" fill="hold" grpId="0" nodeType="afterEffect">
                                  <p:stCondLst>
                                    <p:cond delay="0"/>
                                  </p:stCondLst>
                                  <p:childTnLst>
                                    <p:set>
                                      <p:cBhvr>
                                        <p:cTn id="155" dur="1" fill="hold">
                                          <p:stCondLst>
                                            <p:cond delay="0"/>
                                          </p:stCondLst>
                                        </p:cTn>
                                        <p:tgtEl>
                                          <p:spTgt spid="28"/>
                                        </p:tgtEl>
                                        <p:attrNameLst>
                                          <p:attrName>style.visibility</p:attrName>
                                        </p:attrNameLst>
                                      </p:cBhvr>
                                      <p:to>
                                        <p:strVal val="visible"/>
                                      </p:to>
                                    </p:set>
                                    <p:animEffect transition="in" filter="dissolve">
                                      <p:cBhvr>
                                        <p:cTn id="156" dur="500"/>
                                        <p:tgtEl>
                                          <p:spTgt spid="28"/>
                                        </p:tgtEl>
                                      </p:cBhvr>
                                    </p:animEffect>
                                  </p:childTnLst>
                                </p:cTn>
                              </p:par>
                            </p:childTnLst>
                          </p:cTn>
                        </p:par>
                        <p:par>
                          <p:cTn id="157" fill="hold">
                            <p:stCondLst>
                              <p:cond delay="20500"/>
                            </p:stCondLst>
                            <p:childTnLst>
                              <p:par>
                                <p:cTn id="158" presetID="9" presetClass="entr" presetSubtype="0" fill="hold" grpId="0" nodeType="afterEffect">
                                  <p:stCondLst>
                                    <p:cond delay="0"/>
                                  </p:stCondLst>
                                  <p:childTnLst>
                                    <p:set>
                                      <p:cBhvr>
                                        <p:cTn id="159" dur="1" fill="hold">
                                          <p:stCondLst>
                                            <p:cond delay="0"/>
                                          </p:stCondLst>
                                        </p:cTn>
                                        <p:tgtEl>
                                          <p:spTgt spid="29"/>
                                        </p:tgtEl>
                                        <p:attrNameLst>
                                          <p:attrName>style.visibility</p:attrName>
                                        </p:attrNameLst>
                                      </p:cBhvr>
                                      <p:to>
                                        <p:strVal val="visible"/>
                                      </p:to>
                                    </p:set>
                                    <p:animEffect transition="in" filter="dissolve">
                                      <p:cBhvr>
                                        <p:cTn id="160" dur="500"/>
                                        <p:tgtEl>
                                          <p:spTgt spid="29"/>
                                        </p:tgtEl>
                                      </p:cBhvr>
                                    </p:animEffect>
                                  </p:childTnLst>
                                </p:cTn>
                              </p:par>
                            </p:childTnLst>
                          </p:cTn>
                        </p:par>
                        <p:par>
                          <p:cTn id="161" fill="hold">
                            <p:stCondLst>
                              <p:cond delay="21000"/>
                            </p:stCondLst>
                            <p:childTnLst>
                              <p:par>
                                <p:cTn id="162" presetID="9" presetClass="entr" presetSubtype="0" repeatCount="2000" fill="hold" grpId="0" nodeType="afterEffect">
                                  <p:stCondLst>
                                    <p:cond delay="1500"/>
                                  </p:stCondLst>
                                  <p:childTnLst>
                                    <p:set>
                                      <p:cBhvr>
                                        <p:cTn id="163" dur="1" fill="hold">
                                          <p:stCondLst>
                                            <p:cond delay="0"/>
                                          </p:stCondLst>
                                        </p:cTn>
                                        <p:tgtEl>
                                          <p:spTgt spid="18"/>
                                        </p:tgtEl>
                                        <p:attrNameLst>
                                          <p:attrName>style.visibility</p:attrName>
                                        </p:attrNameLst>
                                      </p:cBhvr>
                                      <p:to>
                                        <p:strVal val="visible"/>
                                      </p:to>
                                    </p:set>
                                    <p:animEffect transition="in" filter="dissolve">
                                      <p:cBhvr>
                                        <p:cTn id="164"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FF6600"/>
                                      </p:to>
                                    </p:animClr>
                                  </p:subTnLst>
                                </p:cTn>
                              </p:par>
                            </p:childTnLst>
                          </p:cTn>
                        </p:par>
                        <p:par>
                          <p:cTn id="165" fill="hold">
                            <p:stCondLst>
                              <p:cond delay="23500"/>
                            </p:stCondLst>
                            <p:childTnLst>
                              <p:par>
                                <p:cTn id="166" presetID="9" presetClass="entr" presetSubtype="0" fill="hold" nodeType="afterEffect">
                                  <p:stCondLst>
                                    <p:cond delay="0"/>
                                  </p:stCondLst>
                                  <p:childTnLst>
                                    <p:set>
                                      <p:cBhvr>
                                        <p:cTn id="167" dur="1" fill="hold">
                                          <p:stCondLst>
                                            <p:cond delay="0"/>
                                          </p:stCondLst>
                                        </p:cTn>
                                        <p:tgtEl>
                                          <p:spTgt spid="59"/>
                                        </p:tgtEl>
                                        <p:attrNameLst>
                                          <p:attrName>style.visibility</p:attrName>
                                        </p:attrNameLst>
                                      </p:cBhvr>
                                      <p:to>
                                        <p:strVal val="visible"/>
                                      </p:to>
                                    </p:set>
                                    <p:animEffect transition="in" filter="dissolve">
                                      <p:cBhvr>
                                        <p:cTn id="168" dur="500"/>
                                        <p:tgtEl>
                                          <p:spTgt spid="59"/>
                                        </p:tgtEl>
                                      </p:cBhvr>
                                    </p:animEffect>
                                  </p:childTnLst>
                                </p:cTn>
                              </p:par>
                            </p:childTnLst>
                          </p:cTn>
                        </p:par>
                        <p:par>
                          <p:cTn id="169" fill="hold">
                            <p:stCondLst>
                              <p:cond delay="24000"/>
                            </p:stCondLst>
                            <p:childTnLst>
                              <p:par>
                                <p:cTn id="170" presetID="9" presetClass="entr" presetSubtype="0" fill="hold" nodeType="afterEffect">
                                  <p:stCondLst>
                                    <p:cond delay="0"/>
                                  </p:stCondLst>
                                  <p:childTnLst>
                                    <p:set>
                                      <p:cBhvr>
                                        <p:cTn id="171" dur="1" fill="hold">
                                          <p:stCondLst>
                                            <p:cond delay="0"/>
                                          </p:stCondLst>
                                        </p:cTn>
                                        <p:tgtEl>
                                          <p:spTgt spid="62"/>
                                        </p:tgtEl>
                                        <p:attrNameLst>
                                          <p:attrName>style.visibility</p:attrName>
                                        </p:attrNameLst>
                                      </p:cBhvr>
                                      <p:to>
                                        <p:strVal val="visible"/>
                                      </p:to>
                                    </p:set>
                                    <p:animEffect transition="in" filter="dissolve">
                                      <p:cBhvr>
                                        <p:cTn id="172" dur="500"/>
                                        <p:tgtEl>
                                          <p:spTgt spid="62"/>
                                        </p:tgtEl>
                                      </p:cBhvr>
                                    </p:animEffect>
                                  </p:childTnLst>
                                </p:cTn>
                              </p:par>
                            </p:childTnLst>
                          </p:cTn>
                        </p:par>
                        <p:par>
                          <p:cTn id="173" fill="hold">
                            <p:stCondLst>
                              <p:cond delay="24500"/>
                            </p:stCondLst>
                            <p:childTnLst>
                              <p:par>
                                <p:cTn id="174" presetID="9" presetClass="entr" presetSubtype="0" repeatCount="2000" fill="hold" grpId="0" nodeType="afterEffect">
                                  <p:stCondLst>
                                    <p:cond delay="1500"/>
                                  </p:stCondLst>
                                  <p:childTnLst>
                                    <p:set>
                                      <p:cBhvr>
                                        <p:cTn id="175" dur="1" fill="hold">
                                          <p:stCondLst>
                                            <p:cond delay="0"/>
                                          </p:stCondLst>
                                        </p:cTn>
                                        <p:tgtEl>
                                          <p:spTgt spid="64"/>
                                        </p:tgtEl>
                                        <p:attrNameLst>
                                          <p:attrName>style.visibility</p:attrName>
                                        </p:attrNameLst>
                                      </p:cBhvr>
                                      <p:to>
                                        <p:strVal val="visible"/>
                                      </p:to>
                                    </p:set>
                                    <p:animEffect transition="in" filter="dissolve">
                                      <p:cBhvr>
                                        <p:cTn id="176" dur="500"/>
                                        <p:tgtEl>
                                          <p:spTgt spid="64"/>
                                        </p:tgtEl>
                                      </p:cBhvr>
                                    </p:animEffect>
                                  </p:childTnLst>
                                  <p:subTnLst>
                                    <p:animClr clrSpc="rgb" dir="cw">
                                      <p:cBhvr override="childStyle">
                                        <p:cTn dur="1" fill="hold" display="0" masterRel="nextClick" afterEffect="1"/>
                                        <p:tgtEl>
                                          <p:spTgt spid="64"/>
                                        </p:tgtEl>
                                        <p:attrNameLst>
                                          <p:attrName>ppt_c</p:attrName>
                                        </p:attrNameLst>
                                      </p:cBhvr>
                                      <p:to>
                                        <a:srgbClr val="FF66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3" grpId="0" animBg="1"/>
      <p:bldP spid="24" grpId="0" animBg="1"/>
      <p:bldP spid="25" grpId="0" animBg="1"/>
      <p:bldP spid="26" grpId="0" animBg="1"/>
      <p:bldP spid="27" grpId="0" animBg="1"/>
      <p:bldP spid="28" grpId="0" animBg="1"/>
      <p:bldP spid="29" grpId="0" animBg="1"/>
      <p:bldP spid="39" grpId="0" animBg="1"/>
      <p:bldP spid="40" grpId="0" animBg="1"/>
      <p:bldP spid="41" grpId="0" animBg="1"/>
      <p:bldP spid="42" grpId="0" animBg="1"/>
      <p:bldP spid="43" grpId="0" animBg="1"/>
      <p:bldP spid="44" grpId="0" animBg="1"/>
      <p:bldP spid="45" grpId="0" animBg="1"/>
      <p:bldP spid="46" grpId="0" animBg="1"/>
      <p:bldP spid="52" grpId="0" animBg="1"/>
      <p:bldP spid="53" grpId="0" animBg="1"/>
      <p:bldP spid="57" grpId="0" animBg="1"/>
      <p:bldP spid="58" grpId="0" animBg="1"/>
      <p:bldP spid="6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8"/>
          <p:cNvSpPr>
            <a:spLocks noChangeArrowheads="1"/>
          </p:cNvSpPr>
          <p:nvPr/>
        </p:nvSpPr>
        <p:spPr bwMode="auto">
          <a:xfrm>
            <a:off x="0" y="2286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5400" b="1" dirty="0">
                <a:solidFill>
                  <a:schemeClr val="accent6">
                    <a:lumMod val="75000"/>
                  </a:schemeClr>
                </a:solidFill>
                <a:effectLst>
                  <a:outerShdw blurRad="38100" dist="38100" dir="2700000" algn="tl">
                    <a:srgbClr val="000000">
                      <a:alpha val="43137"/>
                    </a:srgbClr>
                  </a:outerShdw>
                </a:effectLst>
                <a:latin typeface="Candara" panose="020E0502030303020204" pitchFamily="34" charset="0"/>
                <a:cs typeface="Arial" charset="0"/>
              </a:rPr>
              <a:t>How you can protect yourself:</a:t>
            </a:r>
          </a:p>
        </p:txBody>
      </p:sp>
      <p:sp>
        <p:nvSpPr>
          <p:cNvPr id="5" name="Text Box 3"/>
          <p:cNvSpPr txBox="1">
            <a:spLocks noChangeArrowheads="1"/>
          </p:cNvSpPr>
          <p:nvPr/>
        </p:nvSpPr>
        <p:spPr bwMode="auto">
          <a:xfrm>
            <a:off x="228600" y="1269102"/>
            <a:ext cx="7848600" cy="193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457200" marR="0" lvl="0" indent="-457200" defTabSz="914400" eaLnBrk="1" fontAlgn="auto" latinLnBrk="0" hangingPunct="1">
              <a:lnSpc>
                <a:spcPct val="70000"/>
              </a:lnSpc>
              <a:spcBef>
                <a:spcPts val="0"/>
              </a:spcBef>
              <a:spcAft>
                <a:spcPts val="0"/>
              </a:spcAft>
              <a:buClrTx/>
              <a:buSzTx/>
              <a:buFontTx/>
              <a:buNone/>
              <a:tabLst/>
              <a:defRPr/>
            </a:pPr>
            <a:r>
              <a:rPr kumimoji="0" lang="en-US" sz="3400" b="1" i="0" u="none" strike="noStrike" kern="0" cap="none" spc="0" normalizeH="0" baseline="0" noProof="0" dirty="0">
                <a:ln>
                  <a:noFill/>
                </a:ln>
                <a:solidFill>
                  <a:srgbClr val="002060"/>
                </a:solidFill>
                <a:effectLst/>
                <a:uLnTx/>
                <a:uFillTx/>
                <a:latin typeface="Arial" charset="0"/>
              </a:rPr>
              <a:t>5) Avoid sex-under-the-influence (SUI) of alcohol and other drugs</a:t>
            </a:r>
            <a:r>
              <a:rPr kumimoji="0" lang="en-US" sz="3400" b="1" i="0" u="none" strike="noStrike" kern="0" cap="none" spc="0" normalizeH="0" baseline="0" noProof="0" dirty="0" smtClean="0">
                <a:ln>
                  <a:noFill/>
                </a:ln>
                <a:solidFill>
                  <a:srgbClr val="002060"/>
                </a:solidFill>
                <a:effectLst/>
                <a:uLnTx/>
                <a:uFillTx/>
                <a:latin typeface="Arial" charset="0"/>
              </a:rPr>
              <a:t>.</a:t>
            </a:r>
          </a:p>
          <a:p>
            <a:pPr marL="457200" marR="0" lvl="0" indent="-457200" defTabSz="914400" eaLnBrk="1" fontAlgn="auto" latinLnBrk="0" hangingPunct="1">
              <a:lnSpc>
                <a:spcPct val="70000"/>
              </a:lnSpc>
              <a:spcBef>
                <a:spcPts val="0"/>
              </a:spcBef>
              <a:spcAft>
                <a:spcPts val="0"/>
              </a:spcAft>
              <a:buClrTx/>
              <a:buSzTx/>
              <a:buFontTx/>
              <a:buNone/>
              <a:tabLst/>
              <a:defRPr/>
            </a:pPr>
            <a:endParaRPr kumimoji="0" lang="en-US" sz="3400" b="1" i="0" u="none" strike="noStrike" kern="0" cap="none" spc="0" normalizeH="0" baseline="0" noProof="0" dirty="0" smtClean="0">
              <a:ln>
                <a:noFill/>
              </a:ln>
              <a:solidFill>
                <a:srgbClr val="002060"/>
              </a:solidFill>
              <a:effectLst/>
              <a:uLnTx/>
              <a:uFillTx/>
              <a:latin typeface="Arial" charset="0"/>
            </a:endParaRPr>
          </a:p>
          <a:p>
            <a:pPr marL="457200" marR="0" lvl="0" indent="-457200" defTabSz="914400" eaLnBrk="1" fontAlgn="auto" latinLnBrk="0" hangingPunct="1">
              <a:lnSpc>
                <a:spcPct val="70000"/>
              </a:lnSpc>
              <a:spcBef>
                <a:spcPts val="0"/>
              </a:spcBef>
              <a:spcAft>
                <a:spcPts val="0"/>
              </a:spcAft>
              <a:buClrTx/>
              <a:buSzTx/>
              <a:buFontTx/>
              <a:buNone/>
              <a:tabLst/>
              <a:defRPr/>
            </a:pPr>
            <a:r>
              <a:rPr kumimoji="0" lang="en-US" sz="3400" b="1" i="0" u="none" strike="noStrike" kern="0" cap="none" spc="0" normalizeH="0" baseline="0" noProof="0" dirty="0" smtClean="0">
                <a:ln>
                  <a:noFill/>
                </a:ln>
                <a:solidFill>
                  <a:srgbClr val="002060"/>
                </a:solidFill>
                <a:effectLst/>
                <a:uLnTx/>
                <a:uFillTx/>
                <a:latin typeface="Arial" charset="0"/>
              </a:rPr>
              <a:t>6) Do not use needles – to </a:t>
            </a:r>
          </a:p>
          <a:p>
            <a:pPr marL="457200" marR="0" lvl="0" indent="-457200" defTabSz="914400" eaLnBrk="1" fontAlgn="auto" latinLnBrk="0" hangingPunct="1">
              <a:lnSpc>
                <a:spcPct val="70000"/>
              </a:lnSpc>
              <a:spcBef>
                <a:spcPts val="0"/>
              </a:spcBef>
              <a:spcAft>
                <a:spcPts val="0"/>
              </a:spcAft>
              <a:buClrTx/>
              <a:buSzTx/>
              <a:buFontTx/>
              <a:buNone/>
              <a:tabLst/>
              <a:defRPr/>
            </a:pPr>
            <a:r>
              <a:rPr kumimoji="0" lang="en-US" sz="3400" b="1" i="0" u="none" strike="noStrike" kern="0" cap="none" spc="0" normalizeH="0" baseline="0" noProof="0" dirty="0">
                <a:ln>
                  <a:noFill/>
                </a:ln>
                <a:solidFill>
                  <a:srgbClr val="002060"/>
                </a:solidFill>
                <a:effectLst/>
                <a:uLnTx/>
                <a:uFillTx/>
                <a:latin typeface="Arial" charset="0"/>
              </a:rPr>
              <a:t>	</a:t>
            </a:r>
            <a:r>
              <a:rPr kumimoji="0" lang="en-US" sz="3400" b="1" i="0" u="none" strike="noStrike" kern="0" cap="none" spc="0" normalizeH="0" baseline="0" noProof="0" dirty="0" smtClean="0">
                <a:ln>
                  <a:noFill/>
                </a:ln>
                <a:solidFill>
                  <a:srgbClr val="002060"/>
                </a:solidFill>
                <a:effectLst/>
                <a:uLnTx/>
                <a:uFillTx/>
                <a:latin typeface="Arial" charset="0"/>
              </a:rPr>
              <a:t>shoot up.</a:t>
            </a:r>
            <a:endParaRPr kumimoji="0" lang="en-US" sz="3400" b="1" i="0" u="none" strike="noStrike" kern="0" cap="none" spc="0" normalizeH="0" baseline="0" noProof="0" dirty="0">
              <a:ln>
                <a:noFill/>
              </a:ln>
              <a:solidFill>
                <a:srgbClr val="002060"/>
              </a:solidFill>
              <a:effectLst/>
              <a:uLnTx/>
              <a:uFillTx/>
              <a:latin typeface="Arial" charset="0"/>
            </a:endParaRPr>
          </a:p>
        </p:txBody>
      </p:sp>
      <p:sp>
        <p:nvSpPr>
          <p:cNvPr id="6" name="Text Box 55"/>
          <p:cNvSpPr txBox="1">
            <a:spLocks noChangeArrowheads="1"/>
          </p:cNvSpPr>
          <p:nvPr/>
        </p:nvSpPr>
        <p:spPr bwMode="auto">
          <a:xfrm>
            <a:off x="228600" y="3202436"/>
            <a:ext cx="60198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defTabSz="914400" eaLnBrk="1" fontAlgn="auto" latinLnBrk="0" hangingPunct="1">
              <a:lnSpc>
                <a:spcPct val="100000"/>
              </a:lnSpc>
              <a:spcBef>
                <a:spcPts val="0"/>
              </a:spcBef>
              <a:spcAft>
                <a:spcPct val="40000"/>
              </a:spcAft>
              <a:buClrTx/>
              <a:buSzTx/>
              <a:buFontTx/>
              <a:buNone/>
              <a:tabLst/>
              <a:defRPr/>
            </a:pPr>
            <a:r>
              <a:rPr kumimoji="0" lang="en-US" sz="3400" b="1" i="0" u="none" strike="noStrike" kern="0" cap="none" spc="0" normalizeH="0" baseline="0" noProof="0" dirty="0">
                <a:ln>
                  <a:noFill/>
                </a:ln>
                <a:solidFill>
                  <a:srgbClr val="002060"/>
                </a:solidFill>
                <a:effectLst/>
                <a:uLnTx/>
                <a:uFillTx/>
                <a:latin typeface="Arial" charset="0"/>
              </a:rPr>
              <a:t>7</a:t>
            </a:r>
            <a:r>
              <a:rPr kumimoji="0" lang="en-US" sz="3400" b="1" i="0" u="none" strike="noStrike" kern="0" cap="none" spc="0" normalizeH="0" baseline="0" noProof="0" dirty="0" smtClean="0">
                <a:ln>
                  <a:noFill/>
                </a:ln>
                <a:solidFill>
                  <a:srgbClr val="002060"/>
                </a:solidFill>
                <a:effectLst/>
                <a:uLnTx/>
                <a:uFillTx/>
                <a:latin typeface="Arial" charset="0"/>
              </a:rPr>
              <a:t>) </a:t>
            </a:r>
            <a:r>
              <a:rPr kumimoji="0" lang="en-US" sz="3400" b="1" i="1" u="none" strike="noStrike" kern="0" cap="none" spc="0" normalizeH="0" baseline="0" noProof="0" dirty="0">
                <a:ln>
                  <a:noFill/>
                </a:ln>
                <a:solidFill>
                  <a:srgbClr val="002060"/>
                </a:solidFill>
                <a:effectLst/>
                <a:uLnTx/>
                <a:uFillTx/>
                <a:latin typeface="Arial" charset="0"/>
              </a:rPr>
              <a:t>If</a:t>
            </a:r>
            <a:r>
              <a:rPr kumimoji="0" lang="en-US" sz="3400" b="1" i="0" u="none" strike="noStrike" kern="0" cap="none" spc="0" normalizeH="0" baseline="0" noProof="0" dirty="0">
                <a:ln>
                  <a:noFill/>
                </a:ln>
                <a:solidFill>
                  <a:srgbClr val="002060"/>
                </a:solidFill>
                <a:effectLst/>
                <a:uLnTx/>
                <a:uFillTx/>
                <a:latin typeface="Arial" charset="0"/>
              </a:rPr>
              <a:t> you have sex, get </a:t>
            </a:r>
            <a:r>
              <a:rPr kumimoji="0" lang="en-US" sz="3400" b="1" i="0" u="none" strike="noStrike" kern="0" cap="none" spc="0" normalizeH="0" baseline="0" noProof="0" dirty="0" smtClean="0">
                <a:ln>
                  <a:noFill/>
                </a:ln>
                <a:solidFill>
                  <a:srgbClr val="002060"/>
                </a:solidFill>
                <a:effectLst/>
                <a:uLnTx/>
                <a:uFillTx/>
                <a:latin typeface="Arial" charset="0"/>
              </a:rPr>
              <a:t>   tested </a:t>
            </a:r>
            <a:r>
              <a:rPr kumimoji="0" lang="en-US" sz="3400" b="1" i="0" u="none" strike="noStrike" kern="0" cap="none" spc="0" normalizeH="0" baseline="0" noProof="0" dirty="0">
                <a:ln>
                  <a:noFill/>
                </a:ln>
                <a:solidFill>
                  <a:srgbClr val="002060"/>
                </a:solidFill>
                <a:effectLst/>
                <a:uLnTx/>
                <a:uFillTx/>
                <a:latin typeface="Arial" charset="0"/>
              </a:rPr>
              <a:t>for </a:t>
            </a:r>
            <a:r>
              <a:rPr kumimoji="0" lang="en-US" sz="3400" b="1" i="0" u="none" strike="noStrike" kern="0" cap="none" spc="0" normalizeH="0" baseline="0" noProof="0" dirty="0" smtClean="0">
                <a:ln>
                  <a:noFill/>
                </a:ln>
                <a:solidFill>
                  <a:srgbClr val="002060"/>
                </a:solidFill>
                <a:effectLst/>
                <a:uLnTx/>
                <a:uFillTx/>
                <a:latin typeface="Arial" charset="0"/>
              </a:rPr>
              <a:t>STIs </a:t>
            </a:r>
            <a:r>
              <a:rPr kumimoji="0" lang="en-US" sz="3400" b="1" i="0" u="none" strike="noStrike" kern="0" cap="none" spc="0" normalizeH="0" baseline="0" noProof="0" dirty="0" smtClean="0">
                <a:ln>
                  <a:noFill/>
                </a:ln>
                <a:solidFill>
                  <a:srgbClr val="002060"/>
                </a:solidFill>
                <a:effectLst/>
                <a:uLnTx/>
                <a:uFillTx/>
                <a:latin typeface="Arial" charset="0"/>
              </a:rPr>
              <a:t>at </a:t>
            </a:r>
            <a:r>
              <a:rPr kumimoji="0" lang="en-US" sz="3400" b="1" i="0" u="none" strike="noStrike" kern="0" cap="none" spc="0" normalizeH="0" baseline="0" noProof="0" dirty="0">
                <a:ln>
                  <a:noFill/>
                </a:ln>
                <a:solidFill>
                  <a:srgbClr val="002060"/>
                </a:solidFill>
                <a:effectLst/>
                <a:uLnTx/>
                <a:uFillTx/>
                <a:latin typeface="Arial" charset="0"/>
              </a:rPr>
              <a:t>least once a year. </a:t>
            </a:r>
            <a:endParaRPr kumimoji="0" lang="en-US" sz="3400" b="1" i="0" u="none" strike="noStrike" kern="0" cap="none" spc="0" normalizeH="0" baseline="0" noProof="0" dirty="0" smtClean="0">
              <a:ln>
                <a:noFill/>
              </a:ln>
              <a:solidFill>
                <a:srgbClr val="002060"/>
              </a:solidFill>
              <a:effectLst/>
              <a:uLnTx/>
              <a:uFillTx/>
              <a:latin typeface="Arial" charset="0"/>
            </a:endParaRPr>
          </a:p>
        </p:txBody>
      </p:sp>
      <p:pic>
        <p:nvPicPr>
          <p:cNvPr id="7" name="Picture 58" descr="stephen coburn  dreamstimeweb_965593 resiz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1760" y="2341686"/>
            <a:ext cx="2682240" cy="360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19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499"/>
                                          </p:stCondLst>
                                        </p:cTn>
                                        <p:tgtEl>
                                          <p:spTgt spid="5"/>
                                        </p:tgtEl>
                                        <p:attrNameLst>
                                          <p:attrName>style.visibility</p:attrName>
                                        </p:attrNameLst>
                                      </p:cBhvr>
                                      <p:to>
                                        <p:strVal val="visible"/>
                                      </p:to>
                                    </p:set>
                                  </p:childTnLst>
                                </p:cTn>
                              </p:par>
                            </p:childTnLst>
                          </p:cTn>
                        </p:par>
                        <p:par>
                          <p:cTn id="14" fill="hold">
                            <p:stCondLst>
                              <p:cond delay="2500"/>
                            </p:stCondLst>
                            <p:childTnLst>
                              <p:par>
                                <p:cTn id="15" presetID="1" presetClass="entr" presetSubtype="0" fill="hold" grpId="0" nodeType="afterEffect">
                                  <p:stCondLst>
                                    <p:cond delay="2000"/>
                                  </p:stCondLst>
                                  <p:childTnLst>
                                    <p:set>
                                      <p:cBhvr>
                                        <p:cTn id="1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utoUpdateAnimBg="0"/>
      <p:bldP spid="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0"/>
            <a:ext cx="8229600" cy="1143000"/>
          </a:xfrm>
        </p:spPr>
        <p:txBody>
          <a:bodyPr>
            <a:noAutofit/>
          </a:bodyPr>
          <a:lstStyle/>
          <a:p>
            <a:r>
              <a:rPr lang="en-US" sz="8000" b="1" dirty="0">
                <a:solidFill>
                  <a:srgbClr val="003A63"/>
                </a:solidFill>
                <a:effectLst>
                  <a:outerShdw blurRad="38100" dist="38100" dir="2700000" algn="tl">
                    <a:srgbClr val="000000">
                      <a:alpha val="43137"/>
                    </a:srgbClr>
                  </a:outerShdw>
                </a:effectLst>
                <a:latin typeface="Candara" pitchFamily="34" charset="0"/>
              </a:rPr>
              <a:t>What STIs have you heard about?</a:t>
            </a:r>
            <a:endParaRPr lang="en-US" sz="6000" dirty="0"/>
          </a:p>
        </p:txBody>
      </p:sp>
    </p:spTree>
    <p:extLst>
      <p:ext uri="{BB962C8B-B14F-4D97-AF65-F5344CB8AC3E}">
        <p14:creationId xmlns:p14="http://schemas.microsoft.com/office/powerpoint/2010/main" val="154787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Placeholder 2"/>
          <p:cNvSpPr>
            <a:spLocks noGrp="1"/>
          </p:cNvSpPr>
          <p:nvPr>
            <p:ph type="body" sz="quarter" idx="13"/>
          </p:nvPr>
        </p:nvSpPr>
        <p:spPr/>
        <p:txBody>
          <a:bodyPr>
            <a:normAutofit fontScale="85000" lnSpcReduction="10000"/>
          </a:bodyPr>
          <a:lstStyle/>
          <a:p>
            <a:pPr>
              <a:buFont typeface="Arial" charset="0"/>
              <a:buNone/>
              <a:defRPr/>
            </a:pPr>
            <a:r>
              <a:rPr lang="en-US" altLang="en-US" sz="4400" dirty="0" smtClean="0"/>
              <a:t>Myth Busters – </a:t>
            </a:r>
            <a:r>
              <a:rPr lang="en-US" altLang="en-US" sz="4400" dirty="0" smtClean="0">
                <a:solidFill>
                  <a:srgbClr val="00FF00"/>
                </a:solidFill>
              </a:rPr>
              <a:t>6</a:t>
            </a:r>
            <a:r>
              <a:rPr lang="en-US" altLang="en-US" sz="4400" dirty="0" smtClean="0"/>
              <a:t>, </a:t>
            </a:r>
            <a:r>
              <a:rPr lang="en-US" altLang="en-US" sz="4400" dirty="0" smtClean="0">
                <a:solidFill>
                  <a:srgbClr val="00FF00"/>
                </a:solidFill>
              </a:rPr>
              <a:t>7</a:t>
            </a:r>
            <a:r>
              <a:rPr lang="en-US" altLang="en-US" sz="4400" dirty="0" smtClean="0"/>
              <a:t>, </a:t>
            </a:r>
            <a:r>
              <a:rPr lang="en-US" altLang="en-US" sz="4400" dirty="0" smtClean="0">
                <a:solidFill>
                  <a:srgbClr val="00FF00"/>
                </a:solidFill>
              </a:rPr>
              <a:t>8</a:t>
            </a:r>
            <a:r>
              <a:rPr lang="en-US" altLang="en-US" sz="4400" dirty="0" smtClean="0">
                <a:solidFill>
                  <a:srgbClr val="CC00FF"/>
                </a:solidFill>
              </a:rPr>
              <a:t>  </a:t>
            </a:r>
          </a:p>
        </p:txBody>
      </p:sp>
      <p:sp>
        <p:nvSpPr>
          <p:cNvPr id="4" name="Rectangle 3"/>
          <p:cNvSpPr txBox="1">
            <a:spLocks noChangeArrowheads="1"/>
          </p:cNvSpPr>
          <p:nvPr/>
        </p:nvSpPr>
        <p:spPr bwMode="auto">
          <a:xfrm>
            <a:off x="0" y="16764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0" indent="-571500" eaLnBrk="1" hangingPunct="1">
              <a:lnSpc>
                <a:spcPct val="80000"/>
              </a:lnSpc>
              <a:spcAft>
                <a:spcPct val="20000"/>
              </a:spcAft>
              <a:buFont typeface="Wingdings" pitchFamily="2" charset="2"/>
              <a:buChar char="q"/>
            </a:pPr>
            <a:r>
              <a:rPr lang="en-US" sz="3400" b="1" kern="0" dirty="0" smtClean="0">
                <a:solidFill>
                  <a:srgbClr val="CC00FF"/>
                </a:solidFill>
                <a:latin typeface="Candara" panose="020E0502030303020204" pitchFamily="34" charset="0"/>
              </a:rPr>
              <a:t>Sex occurs only when there is penis-in-vagina contact.</a:t>
            </a:r>
          </a:p>
          <a:p>
            <a:pPr marL="571500" indent="-571500" eaLnBrk="1" hangingPunct="1">
              <a:lnSpc>
                <a:spcPct val="80000"/>
              </a:lnSpc>
              <a:spcAft>
                <a:spcPct val="20000"/>
              </a:spcAft>
              <a:buFont typeface="Wingdings" pitchFamily="2" charset="2"/>
              <a:buNone/>
            </a:pPr>
            <a:r>
              <a:rPr lang="en-US" sz="2800" kern="0" dirty="0" smtClean="0">
                <a:solidFill>
                  <a:srgbClr val="FFFFFF"/>
                </a:solidFill>
                <a:latin typeface="Arial"/>
              </a:rPr>
              <a:t>	</a:t>
            </a:r>
            <a:r>
              <a:rPr lang="en-US" b="1" i="1" kern="0" dirty="0" smtClean="0">
                <a:solidFill>
                  <a:srgbClr val="0000FF"/>
                </a:solidFill>
                <a:latin typeface="Arial"/>
              </a:rPr>
              <a:t>FALSE</a:t>
            </a:r>
            <a:endParaRPr lang="en-US" sz="2800" b="1" i="1" kern="0" dirty="0" smtClean="0">
              <a:solidFill>
                <a:srgbClr val="0000FF"/>
              </a:solidFill>
              <a:latin typeface="Arial"/>
            </a:endParaRPr>
          </a:p>
          <a:p>
            <a:pPr marL="571500" indent="-571500" eaLnBrk="1" hangingPunct="1">
              <a:lnSpc>
                <a:spcPct val="80000"/>
              </a:lnSpc>
              <a:spcAft>
                <a:spcPct val="20000"/>
              </a:spcAft>
              <a:buFont typeface="Wingdings" pitchFamily="2" charset="2"/>
              <a:buChar char="q"/>
            </a:pPr>
            <a:r>
              <a:rPr lang="en-US" sz="3400" b="1" kern="0" dirty="0" smtClean="0">
                <a:solidFill>
                  <a:srgbClr val="CC00FF"/>
                </a:solidFill>
                <a:latin typeface="Candara" panose="020E0502030303020204" pitchFamily="34" charset="0"/>
              </a:rPr>
              <a:t>The birth control pill and patch help lower the chance of getting an STI.</a:t>
            </a:r>
          </a:p>
          <a:p>
            <a:pPr marL="571500" indent="-571500" eaLnBrk="1" hangingPunct="1">
              <a:lnSpc>
                <a:spcPct val="80000"/>
              </a:lnSpc>
              <a:spcAft>
                <a:spcPct val="20000"/>
              </a:spcAft>
              <a:buFont typeface="Wingdings" pitchFamily="2" charset="2"/>
              <a:buNone/>
            </a:pPr>
            <a:r>
              <a:rPr lang="en-US" sz="2800" i="1" kern="0" dirty="0" smtClean="0">
                <a:solidFill>
                  <a:srgbClr val="FFFF00"/>
                </a:solidFill>
                <a:latin typeface="Arial"/>
              </a:rPr>
              <a:t>	</a:t>
            </a:r>
            <a:r>
              <a:rPr lang="en-US" b="1" i="1" kern="0" dirty="0" smtClean="0">
                <a:solidFill>
                  <a:srgbClr val="0000FF"/>
                </a:solidFill>
                <a:latin typeface="Arial"/>
              </a:rPr>
              <a:t>FALSE</a:t>
            </a:r>
            <a:endParaRPr lang="en-US" sz="2800" b="1" i="1" kern="0" dirty="0" smtClean="0">
              <a:solidFill>
                <a:srgbClr val="0000FF"/>
              </a:solidFill>
              <a:latin typeface="Arial"/>
            </a:endParaRPr>
          </a:p>
          <a:p>
            <a:pPr marL="571500" indent="-571500" eaLnBrk="1" hangingPunct="1">
              <a:lnSpc>
                <a:spcPct val="80000"/>
              </a:lnSpc>
              <a:spcAft>
                <a:spcPct val="25000"/>
              </a:spcAft>
              <a:buFont typeface="Wingdings" pitchFamily="2" charset="2"/>
              <a:buChar char="q"/>
            </a:pPr>
            <a:r>
              <a:rPr lang="en-US" sz="3400" b="1" kern="0" dirty="0" smtClean="0">
                <a:solidFill>
                  <a:srgbClr val="CC00FF"/>
                </a:solidFill>
                <a:latin typeface="Candara" panose="020E0502030303020204" pitchFamily="34" charset="0"/>
              </a:rPr>
              <a:t>Correct use of condoms reduces, but does not eliminate the chance for STI transmission.  </a:t>
            </a:r>
          </a:p>
          <a:p>
            <a:pPr marL="571500" indent="-571500" eaLnBrk="1" hangingPunct="1">
              <a:lnSpc>
                <a:spcPct val="80000"/>
              </a:lnSpc>
              <a:spcAft>
                <a:spcPct val="45000"/>
              </a:spcAft>
              <a:buFont typeface="Wingdings" pitchFamily="2" charset="2"/>
              <a:buNone/>
            </a:pPr>
            <a:r>
              <a:rPr lang="en-US" sz="2800" kern="0" dirty="0" smtClean="0">
                <a:solidFill>
                  <a:srgbClr val="FFFFFF"/>
                </a:solidFill>
                <a:latin typeface="Arial"/>
              </a:rPr>
              <a:t>	</a:t>
            </a:r>
            <a:r>
              <a:rPr lang="en-US" b="1" i="1" kern="0" dirty="0" smtClean="0">
                <a:solidFill>
                  <a:srgbClr val="0000FF"/>
                </a:solidFill>
                <a:latin typeface="Arial"/>
              </a:rPr>
              <a:t>TRUE</a:t>
            </a:r>
            <a:endParaRPr lang="en-US" sz="2800" b="1" i="1" kern="0" dirty="0" smtClean="0">
              <a:solidFill>
                <a:srgbClr val="0000FF"/>
              </a:solidFill>
              <a:latin typeface="Arial"/>
            </a:endParaRPr>
          </a:p>
          <a:p>
            <a:pPr marL="571500" indent="-571500" eaLnBrk="1" hangingPunct="1">
              <a:lnSpc>
                <a:spcPct val="80000"/>
              </a:lnSpc>
              <a:spcAft>
                <a:spcPct val="45000"/>
              </a:spcAft>
              <a:buFont typeface="Wingdings" pitchFamily="2" charset="2"/>
              <a:buNone/>
            </a:pPr>
            <a:endParaRPr lang="en-US" sz="2800" i="1" kern="0" dirty="0" smtClean="0">
              <a:solidFill>
                <a:srgbClr val="FFFF00"/>
              </a:solidFill>
              <a:latin typeface="Arial"/>
            </a:endParaRPr>
          </a:p>
        </p:txBody>
      </p:sp>
    </p:spTree>
    <p:extLst>
      <p:ext uri="{BB962C8B-B14F-4D97-AF65-F5344CB8AC3E}">
        <p14:creationId xmlns:p14="http://schemas.microsoft.com/office/powerpoint/2010/main" val="1359736197"/>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286000"/>
            <a:ext cx="8915400" cy="1143000"/>
          </a:xfrm>
        </p:spPr>
        <p:txBody>
          <a:bodyPr>
            <a:noAutofit/>
          </a:bodyPr>
          <a:lstStyle/>
          <a:p>
            <a:r>
              <a:rPr lang="en-US" sz="9600" b="1" dirty="0" smtClean="0">
                <a:solidFill>
                  <a:srgbClr val="003A63"/>
                </a:solidFill>
                <a:effectLst>
                  <a:outerShdw blurRad="38100" dist="38100" dir="2700000" algn="tl">
                    <a:srgbClr val="000000">
                      <a:alpha val="43137"/>
                    </a:srgbClr>
                  </a:outerShdw>
                </a:effectLst>
                <a:latin typeface="Candara" pitchFamily="34" charset="0"/>
              </a:rPr>
              <a:t>How would you know if you have an STI?</a:t>
            </a:r>
            <a:endParaRPr lang="en-US" sz="7200" dirty="0"/>
          </a:p>
        </p:txBody>
      </p:sp>
    </p:spTree>
    <p:extLst>
      <p:ext uri="{BB962C8B-B14F-4D97-AF65-F5344CB8AC3E}">
        <p14:creationId xmlns:p14="http://schemas.microsoft.com/office/powerpoint/2010/main" val="398710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7620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defRPr/>
            </a:pPr>
            <a:r>
              <a:rPr kumimoji="0" lang="en-US" sz="44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andara" panose="020E0502030303020204" pitchFamily="34" charset="0"/>
              </a:rPr>
              <a:t>Most people with STI infections have</a:t>
            </a:r>
            <a:r>
              <a:rPr kumimoji="0" lang="en-US" sz="4400" b="1" i="0" u="none" strike="noStrike" kern="0" cap="none" spc="0" normalizeH="0" baseline="0" noProof="0" dirty="0" smtClean="0">
                <a:ln>
                  <a:noFill/>
                </a:ln>
                <a:solidFill>
                  <a:srgbClr val="0099CC"/>
                </a:solidFill>
                <a:effectLst>
                  <a:outerShdw blurRad="38100" dist="38100" dir="2700000" algn="tl">
                    <a:srgbClr val="000000">
                      <a:alpha val="43137"/>
                    </a:srgbClr>
                  </a:outerShdw>
                </a:effectLst>
                <a:uLnTx/>
                <a:uFillTx/>
                <a:latin typeface="Candara" panose="020E0502030303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tab pos="457200" algn="l"/>
              </a:tabLst>
              <a:defRPr/>
            </a:pPr>
            <a:r>
              <a:rPr kumimoji="0" lang="en-US" sz="6000" b="1" i="1" u="sng" strike="noStrike" kern="0" cap="none" spc="0" normalizeH="0" baseline="0" noProof="0" dirty="0" smtClean="0">
                <a:ln>
                  <a:noFill/>
                </a:ln>
                <a:solidFill>
                  <a:srgbClr val="FF6600"/>
                </a:solidFill>
                <a:effectLst>
                  <a:outerShdw blurRad="38100" dist="38100" dir="2700000" algn="tl">
                    <a:srgbClr val="000000">
                      <a:alpha val="43137"/>
                    </a:srgbClr>
                  </a:outerShdw>
                </a:effectLst>
                <a:uLnTx/>
                <a:uFillTx/>
                <a:latin typeface="Candara" panose="020E0502030303020204" pitchFamily="34" charset="0"/>
              </a:rPr>
              <a:t>NO signs or symptoms</a:t>
            </a:r>
            <a:r>
              <a:rPr kumimoji="0" lang="en-US" sz="6000" b="1" i="1" u="none" strike="noStrike" kern="0" cap="none" spc="0" normalizeH="0" baseline="0" noProof="0" dirty="0" smtClean="0">
                <a:ln>
                  <a:noFill/>
                </a:ln>
                <a:solidFill>
                  <a:srgbClr val="FF6600"/>
                </a:solidFill>
                <a:effectLst>
                  <a:outerShdw blurRad="38100" dist="38100" dir="2700000" algn="tl">
                    <a:srgbClr val="000000">
                      <a:alpha val="43137"/>
                    </a:srgbClr>
                  </a:outerShdw>
                </a:effectLst>
                <a:uLnTx/>
                <a:uFillTx/>
                <a:latin typeface="Candara" panose="020E0502030303020204" pitchFamily="34" charset="0"/>
              </a:rPr>
              <a:t>!!</a:t>
            </a:r>
          </a:p>
        </p:txBody>
      </p:sp>
      <p:sp>
        <p:nvSpPr>
          <p:cNvPr id="5" name="Rectangle 3"/>
          <p:cNvSpPr txBox="1">
            <a:spLocks noChangeArrowheads="1"/>
          </p:cNvSpPr>
          <p:nvPr/>
        </p:nvSpPr>
        <p:spPr bwMode="auto">
          <a:xfrm>
            <a:off x="304800" y="2019300"/>
            <a:ext cx="838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b="0" i="0" u="none" strike="noStrike" kern="0" cap="none" spc="0" normalizeH="0" baseline="0" noProof="0" dirty="0" smtClean="0">
                <a:ln>
                  <a:noFill/>
                </a:ln>
                <a:solidFill>
                  <a:srgbClr val="002060"/>
                </a:solidFill>
                <a:effectLst/>
                <a:uLnTx/>
                <a:uFillTx/>
                <a:latin typeface="Arial"/>
                <a:ea typeface="+mn-ea"/>
                <a:cs typeface="+mn-cs"/>
              </a:rPr>
              <a:t>	</a:t>
            </a:r>
            <a:r>
              <a:rPr kumimoji="0" lang="en-US" b="1" i="0" u="none" strike="noStrike" kern="0" cap="none" spc="0" normalizeH="0" baseline="0" noProof="0" dirty="0" smtClean="0">
                <a:ln>
                  <a:noFill/>
                </a:ln>
                <a:solidFill>
                  <a:srgbClr val="002060"/>
                </a:solidFill>
                <a:effectLst/>
                <a:uLnTx/>
                <a:uFillTx/>
                <a:latin typeface="Arial"/>
                <a:ea typeface="+mn-ea"/>
                <a:cs typeface="+mn-cs"/>
              </a:rPr>
              <a:t>However, </a:t>
            </a:r>
            <a:r>
              <a:rPr kumimoji="0" lang="en-US" b="1" i="1" u="sng" strike="noStrike" kern="0" cap="none" spc="0" normalizeH="0" baseline="0" noProof="0" dirty="0" smtClean="0">
                <a:ln>
                  <a:noFill/>
                </a:ln>
                <a:solidFill>
                  <a:schemeClr val="accent6">
                    <a:lumMod val="75000"/>
                  </a:schemeClr>
                </a:solidFill>
                <a:effectLst/>
                <a:uLnTx/>
                <a:uFillTx/>
                <a:latin typeface="Arial"/>
                <a:ea typeface="+mn-ea"/>
                <a:cs typeface="+mn-cs"/>
              </a:rPr>
              <a:t>if</a:t>
            </a:r>
            <a:r>
              <a:rPr kumimoji="0" lang="en-US" b="1" i="0" u="none" strike="noStrike" kern="0" cap="none" spc="0" normalizeH="0" baseline="0" noProof="0" dirty="0" smtClean="0">
                <a:ln>
                  <a:noFill/>
                </a:ln>
                <a:solidFill>
                  <a:schemeClr val="accent6">
                    <a:lumMod val="75000"/>
                  </a:schemeClr>
                </a:solidFill>
                <a:effectLst/>
                <a:uLnTx/>
                <a:uFillTx/>
                <a:latin typeface="Arial"/>
                <a:ea typeface="+mn-ea"/>
                <a:cs typeface="+mn-cs"/>
              </a:rPr>
              <a:t> </a:t>
            </a:r>
            <a:r>
              <a:rPr kumimoji="0" lang="en-US" b="1" i="0" u="none" strike="noStrike" kern="0" cap="none" spc="0" normalizeH="0" baseline="0" noProof="0" dirty="0" smtClean="0">
                <a:ln>
                  <a:noFill/>
                </a:ln>
                <a:solidFill>
                  <a:srgbClr val="002060"/>
                </a:solidFill>
                <a:effectLst/>
                <a:uLnTx/>
                <a:uFillTx/>
                <a:latin typeface="Arial"/>
                <a:ea typeface="+mn-ea"/>
                <a:cs typeface="+mn-cs"/>
              </a:rPr>
              <a:t>symptoms are present around your genitals, they </a:t>
            </a:r>
            <a:r>
              <a:rPr kumimoji="0" lang="en-US" b="1" i="1" u="sng" strike="noStrike" kern="0" cap="none" spc="0" normalizeH="0" baseline="0" noProof="0" dirty="0" smtClean="0">
                <a:ln>
                  <a:noFill/>
                </a:ln>
                <a:solidFill>
                  <a:schemeClr val="accent6">
                    <a:lumMod val="75000"/>
                  </a:schemeClr>
                </a:solidFill>
                <a:effectLst/>
                <a:uLnTx/>
                <a:uFillTx/>
                <a:latin typeface="Arial"/>
                <a:ea typeface="+mn-ea"/>
                <a:cs typeface="+mn-cs"/>
              </a:rPr>
              <a:t>may</a:t>
            </a:r>
            <a:r>
              <a:rPr kumimoji="0" lang="en-US" b="1" i="0" u="none" strike="noStrike" kern="0" cap="none" spc="0" normalizeH="0" baseline="0" noProof="0" dirty="0" smtClean="0">
                <a:ln>
                  <a:noFill/>
                </a:ln>
                <a:solidFill>
                  <a:schemeClr val="accent6">
                    <a:lumMod val="75000"/>
                  </a:schemeClr>
                </a:solidFill>
                <a:effectLst/>
                <a:uLnTx/>
                <a:uFillTx/>
                <a:latin typeface="Arial"/>
                <a:ea typeface="+mn-ea"/>
                <a:cs typeface="+mn-cs"/>
              </a:rPr>
              <a:t> </a:t>
            </a:r>
            <a:r>
              <a:rPr kumimoji="0" lang="en-US" b="1" i="0" u="none" strike="noStrike" kern="0" cap="none" spc="0" normalizeH="0" baseline="0" noProof="0" dirty="0" smtClean="0">
                <a:ln>
                  <a:noFill/>
                </a:ln>
                <a:solidFill>
                  <a:srgbClr val="002060"/>
                </a:solidFill>
                <a:effectLst/>
                <a:uLnTx/>
                <a:uFillTx/>
                <a:latin typeface="Arial"/>
                <a:ea typeface="+mn-ea"/>
                <a:cs typeface="+mn-cs"/>
              </a:rPr>
              <a:t>include:</a:t>
            </a:r>
          </a:p>
        </p:txBody>
      </p:sp>
      <p:sp>
        <p:nvSpPr>
          <p:cNvPr id="6" name="Text Box 7"/>
          <p:cNvSpPr txBox="1">
            <a:spLocks noChangeArrowheads="1"/>
          </p:cNvSpPr>
          <p:nvPr/>
        </p:nvSpPr>
        <p:spPr bwMode="auto">
          <a:xfrm>
            <a:off x="609600" y="3200400"/>
            <a:ext cx="8077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R="0" lvl="1" indent="-457200" defTabSz="914400" eaLnBrk="1" fontAlgn="auto" latinLnBrk="0" hangingPunct="1">
              <a:lnSpc>
                <a:spcPct val="100000"/>
              </a:lnSpc>
              <a:spcBef>
                <a:spcPts val="0"/>
              </a:spcBef>
              <a:spcAft>
                <a:spcPts val="0"/>
              </a:spcAft>
              <a:buClrTx/>
              <a:buSzTx/>
              <a:buFontTx/>
              <a:buChar char="-"/>
              <a:tabLst/>
              <a:defRPr/>
            </a:pPr>
            <a:r>
              <a:rPr lang="en-US" sz="3000" b="1" kern="0" dirty="0">
                <a:solidFill>
                  <a:srgbClr val="00B050"/>
                </a:solidFill>
              </a:rPr>
              <a:t>W</a:t>
            </a:r>
            <a:r>
              <a:rPr kumimoji="0" lang="en-US" sz="3000" b="1" i="0" u="none" strike="noStrike" kern="0" cap="none" spc="0" normalizeH="0" baseline="0" noProof="0" dirty="0" smtClean="0">
                <a:ln>
                  <a:noFill/>
                </a:ln>
                <a:solidFill>
                  <a:srgbClr val="00B050"/>
                </a:solidFill>
                <a:effectLst/>
                <a:uLnTx/>
                <a:uFillTx/>
              </a:rPr>
              <a:t>arts</a:t>
            </a:r>
            <a:r>
              <a:rPr kumimoji="0" lang="en-US" sz="3000" b="1" i="0" u="none" strike="noStrike" kern="0" cap="none" spc="0" normalizeH="0" baseline="0" noProof="0" dirty="0">
                <a:ln>
                  <a:noFill/>
                </a:ln>
                <a:solidFill>
                  <a:srgbClr val="00B050"/>
                </a:solidFill>
                <a:effectLst/>
                <a:uLnTx/>
                <a:uFillTx/>
              </a:rPr>
              <a:t>, blisters or </a:t>
            </a:r>
            <a:r>
              <a:rPr kumimoji="0" lang="en-US" sz="3000" b="1" i="0" u="none" strike="noStrike" kern="0" cap="none" spc="0" normalizeH="0" baseline="0" noProof="0" dirty="0" smtClean="0">
                <a:ln>
                  <a:noFill/>
                </a:ln>
                <a:solidFill>
                  <a:srgbClr val="00B050"/>
                </a:solidFill>
                <a:effectLst/>
                <a:uLnTx/>
                <a:uFillTx/>
              </a:rPr>
              <a:t>sores</a:t>
            </a:r>
          </a:p>
          <a:p>
            <a:pPr marR="0" lvl="1" indent="-457200" defTabSz="914400" eaLnBrk="1" fontAlgn="auto" latinLnBrk="0" hangingPunct="1">
              <a:lnSpc>
                <a:spcPct val="100000"/>
              </a:lnSpc>
              <a:spcBef>
                <a:spcPts val="0"/>
              </a:spcBef>
              <a:spcAft>
                <a:spcPts val="0"/>
              </a:spcAft>
              <a:buClrTx/>
              <a:buSzTx/>
              <a:buFontTx/>
              <a:buChar char="-"/>
              <a:tabLst/>
              <a:defRPr/>
            </a:pPr>
            <a:r>
              <a:rPr lang="en-US" sz="3000" b="1" kern="0" dirty="0" smtClean="0">
                <a:solidFill>
                  <a:srgbClr val="00B050"/>
                </a:solidFill>
              </a:rPr>
              <a:t>Itching, burning or pain</a:t>
            </a:r>
          </a:p>
          <a:p>
            <a:pPr marR="0" lvl="1" indent="-457200" defTabSz="914400" eaLnBrk="1" fontAlgn="auto" latinLnBrk="0" hangingPunct="1">
              <a:lnSpc>
                <a:spcPct val="100000"/>
              </a:lnSpc>
              <a:spcBef>
                <a:spcPts val="0"/>
              </a:spcBef>
              <a:spcAft>
                <a:spcPts val="0"/>
              </a:spcAft>
              <a:buClrTx/>
              <a:buSzTx/>
              <a:buFontTx/>
              <a:buChar char="-"/>
              <a:tabLst/>
              <a:defRPr/>
            </a:pPr>
            <a:r>
              <a:rPr kumimoji="0" lang="en-US" sz="3000" b="1" i="0" u="none" strike="noStrike" kern="0" cap="none" spc="0" normalizeH="0" baseline="0" noProof="0" dirty="0" smtClean="0">
                <a:ln>
                  <a:noFill/>
                </a:ln>
                <a:solidFill>
                  <a:srgbClr val="00B050"/>
                </a:solidFill>
                <a:effectLst/>
                <a:uLnTx/>
                <a:uFillTx/>
              </a:rPr>
              <a:t>Abnormal bleeding or discharge</a:t>
            </a:r>
            <a:r>
              <a:rPr kumimoji="0" lang="en-US" sz="3000" b="1" i="0" u="none" strike="noStrike" kern="0" cap="none" spc="0" normalizeH="0" noProof="0" dirty="0" smtClean="0">
                <a:ln>
                  <a:noFill/>
                </a:ln>
                <a:solidFill>
                  <a:srgbClr val="00B050"/>
                </a:solidFill>
                <a:effectLst/>
                <a:uLnTx/>
                <a:uFillTx/>
              </a:rPr>
              <a:t> (pus)</a:t>
            </a:r>
            <a:endParaRPr kumimoji="0" lang="en-US" sz="3000" b="1" i="0" u="none" strike="noStrike" kern="0" cap="none" spc="0" normalizeH="0" baseline="0" noProof="0" dirty="0">
              <a:ln>
                <a:noFill/>
              </a:ln>
              <a:solidFill>
                <a:srgbClr val="00B050"/>
              </a:solidFill>
              <a:effectLst/>
              <a:uLnTx/>
              <a:uFillTx/>
            </a:endParaRPr>
          </a:p>
        </p:txBody>
      </p:sp>
      <p:sp>
        <p:nvSpPr>
          <p:cNvPr id="8" name="Text Box 4"/>
          <p:cNvSpPr txBox="1">
            <a:spLocks noChangeArrowheads="1"/>
          </p:cNvSpPr>
          <p:nvPr/>
        </p:nvSpPr>
        <p:spPr bwMode="auto">
          <a:xfrm>
            <a:off x="1447800" y="4821585"/>
            <a:ext cx="7010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Arial" charset="0"/>
              </a:rPr>
              <a:t>You </a:t>
            </a:r>
            <a:r>
              <a:rPr kumimoji="0" lang="en-US" sz="3200" b="1" i="1" u="sng" strike="noStrike" kern="0" cap="none" spc="0" normalizeH="0" baseline="0" noProof="0" dirty="0">
                <a:ln>
                  <a:noFill/>
                </a:ln>
                <a:solidFill>
                  <a:schemeClr val="accent6">
                    <a:lumMod val="75000"/>
                  </a:schemeClr>
                </a:solidFill>
                <a:effectLst/>
                <a:uLnTx/>
                <a:uFillTx/>
                <a:latin typeface="Arial" charset="0"/>
              </a:rPr>
              <a:t>can’t</a:t>
            </a:r>
            <a:r>
              <a:rPr kumimoji="0" lang="en-US" sz="3200" b="1" i="0" u="none" strike="noStrike" kern="0" cap="none" spc="0" normalizeH="0" baseline="0" noProof="0" dirty="0">
                <a:ln>
                  <a:noFill/>
                </a:ln>
                <a:solidFill>
                  <a:schemeClr val="accent6">
                    <a:lumMod val="75000"/>
                  </a:schemeClr>
                </a:solidFill>
                <a:effectLst/>
                <a:uLnTx/>
                <a:uFillTx/>
                <a:latin typeface="Arial" charset="0"/>
              </a:rPr>
              <a:t> </a:t>
            </a:r>
            <a:r>
              <a:rPr kumimoji="0" lang="en-US" sz="3200" b="1" i="0" u="none" strike="noStrike" kern="0" cap="none" spc="0" normalizeH="0" baseline="0" noProof="0" dirty="0">
                <a:ln>
                  <a:noFill/>
                </a:ln>
                <a:solidFill>
                  <a:srgbClr val="002060"/>
                </a:solidFill>
                <a:effectLst/>
                <a:uLnTx/>
                <a:uFillTx/>
                <a:latin typeface="Arial" charset="0"/>
              </a:rPr>
              <a:t>tell by looking if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Arial" charset="0"/>
              </a:rPr>
              <a:t>someone is infected or not!!</a:t>
            </a:r>
          </a:p>
        </p:txBody>
      </p:sp>
      <p:sp>
        <p:nvSpPr>
          <p:cNvPr id="7" name="Text Box 4"/>
          <p:cNvSpPr txBox="1">
            <a:spLocks noChangeArrowheads="1"/>
          </p:cNvSpPr>
          <p:nvPr/>
        </p:nvSpPr>
        <p:spPr bwMode="auto">
          <a:xfrm>
            <a:off x="114300" y="6189056"/>
            <a:ext cx="5867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0000FF"/>
                </a:solidFill>
                <a:effectLst/>
                <a:uLnTx/>
                <a:uFillTx/>
                <a:latin typeface="Arial" charset="0"/>
              </a:rPr>
              <a:t>Warning…pictures ahead!!</a:t>
            </a:r>
            <a:endParaRPr kumimoji="0" lang="en-US" sz="3200" b="1" i="0" u="none" strike="noStrike" kern="0" cap="none" spc="0" normalizeH="0" baseline="0" noProof="0" dirty="0">
              <a:ln>
                <a:noFill/>
              </a:ln>
              <a:solidFill>
                <a:srgbClr val="0000FF"/>
              </a:solidFill>
              <a:effectLst/>
              <a:uLnTx/>
              <a:uFillTx/>
              <a:latin typeface="Arial" charset="0"/>
            </a:endParaRPr>
          </a:p>
        </p:txBody>
      </p:sp>
    </p:spTree>
    <p:extLst>
      <p:ext uri="{BB962C8B-B14F-4D97-AF65-F5344CB8AC3E}">
        <p14:creationId xmlns:p14="http://schemas.microsoft.com/office/powerpoint/2010/main" val="257124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par>
                          <p:cTn id="23" fill="hold">
                            <p:stCondLst>
                              <p:cond delay="500"/>
                            </p:stCondLst>
                            <p:childTnLst>
                              <p:par>
                                <p:cTn id="24" presetID="8" presetClass="entr" presetSubtype="16" fill="hold" nodeType="after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diamond(in)">
                                      <p:cBhvr>
                                        <p:cTn id="26" dur="2000"/>
                                        <p:tgtEl>
                                          <p:spTgt spid="8">
                                            <p:txEl>
                                              <p:pRg st="0" end="0"/>
                                            </p:txEl>
                                          </p:spTgt>
                                        </p:tgtEl>
                                      </p:cBhvr>
                                    </p:animEffect>
                                  </p:childTnLst>
                                </p:cTn>
                              </p:par>
                              <p:par>
                                <p:cTn id="27" presetID="8" presetClass="entr" presetSubtype="16" fill="hold" nodeType="withEffect">
                                  <p:stCondLst>
                                    <p:cond delay="350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diamond(in)">
                                      <p:cBhvr>
                                        <p:cTn id="29" dur="2000"/>
                                        <p:tgtEl>
                                          <p:spTgt spid="8">
                                            <p:txEl>
                                              <p:pRg st="1" end="1"/>
                                            </p:txEl>
                                          </p:spTgt>
                                        </p:tgtEl>
                                      </p:cBhvr>
                                    </p:animEffect>
                                  </p:childTnLst>
                                </p:cTn>
                              </p:par>
                            </p:childTnLst>
                          </p:cTn>
                        </p:par>
                        <p:par>
                          <p:cTn id="30" fill="hold">
                            <p:stCondLst>
                              <p:cond delay="6000"/>
                            </p:stCondLst>
                            <p:childTnLst>
                              <p:par>
                                <p:cTn id="31" presetID="26" presetClass="emph" presetSubtype="0" fill="hold" nodeType="afterEffect">
                                  <p:stCondLst>
                                    <p:cond delay="0"/>
                                  </p:stCondLst>
                                  <p:childTnLst>
                                    <p:animEffect transition="out" filter="fade">
                                      <p:cBhvr>
                                        <p:cTn id="32" dur="500" tmFilter="0, 0; .2, .5; .8, .5; 1, 0"/>
                                        <p:tgtEl>
                                          <p:spTgt spid="8">
                                            <p:txEl>
                                              <p:pRg st="0" end="0"/>
                                            </p:txEl>
                                          </p:spTgt>
                                        </p:tgtEl>
                                      </p:cBhvr>
                                    </p:animEffect>
                                    <p:animScale>
                                      <p:cBhvr>
                                        <p:cTn id="33" dur="250" autoRev="1" fill="hold"/>
                                        <p:tgtEl>
                                          <p:spTgt spid="8">
                                            <p:txEl>
                                              <p:pRg st="0" end="0"/>
                                            </p:txEl>
                                          </p:spTgt>
                                        </p:tgtEl>
                                      </p:cBhvr>
                                      <p:by x="105000" y="105000"/>
                                    </p:animScale>
                                  </p:childTnLst>
                                </p:cTn>
                              </p:par>
                              <p:par>
                                <p:cTn id="34" presetID="26" presetClass="emph" presetSubtype="0" fill="hold" nodeType="withEffect">
                                  <p:stCondLst>
                                    <p:cond delay="0"/>
                                  </p:stCondLst>
                                  <p:childTnLst>
                                    <p:animEffect transition="out" filter="fade">
                                      <p:cBhvr>
                                        <p:cTn id="35" dur="500" tmFilter="0, 0; .2, .5; .8, .5; 1, 0"/>
                                        <p:tgtEl>
                                          <p:spTgt spid="8">
                                            <p:txEl>
                                              <p:pRg st="1" end="1"/>
                                            </p:txEl>
                                          </p:spTgt>
                                        </p:tgtEl>
                                      </p:cBhvr>
                                    </p:animEffect>
                                    <p:animScale>
                                      <p:cBhvr>
                                        <p:cTn id="36" dur="250" autoRev="1" fill="hold"/>
                                        <p:tgtEl>
                                          <p:spTgt spid="8">
                                            <p:txEl>
                                              <p:pRg st="1" end="1"/>
                                            </p:txEl>
                                          </p:spTgt>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diamond(in)">
                                      <p:cBhvr>
                                        <p:cTn id="41" dur="2000"/>
                                        <p:tgtEl>
                                          <p:spTgt spid="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7">
                                            <p:txEl>
                                              <p:pRg st="0" end="0"/>
                                            </p:txEl>
                                          </p:spTgt>
                                        </p:tgtEl>
                                      </p:cBhvr>
                                    </p:animEffect>
                                    <p:animScale>
                                      <p:cBhvr>
                                        <p:cTn id="46" dur="250" autoRev="1" fill="hold"/>
                                        <p:tgtEl>
                                          <p:spTgt spid="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600200" y="533400"/>
            <a:ext cx="6324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andara" panose="020E0502030303020204" pitchFamily="34" charset="0"/>
              </a:rPr>
              <a:t>Herpes Blisters</a:t>
            </a:r>
          </a:p>
        </p:txBody>
      </p:sp>
      <p:pic>
        <p:nvPicPr>
          <p:cNvPr id="5" name="Picture 3" descr="herpes1- croppe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898650"/>
            <a:ext cx="3657600"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0" y="2683986"/>
            <a:ext cx="28899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a:ln>
                  <a:noFill/>
                </a:ln>
                <a:solidFill>
                  <a:srgbClr val="002060"/>
                </a:solidFill>
                <a:effectLst/>
                <a:uLnTx/>
                <a:uFillTx/>
                <a:latin typeface="Arial" charset="0"/>
              </a:rPr>
              <a:t>Open sores are</a:t>
            </a:r>
          </a:p>
        </p:txBody>
      </p:sp>
      <p:sp>
        <p:nvSpPr>
          <p:cNvPr id="7" name="Rectangle 6"/>
          <p:cNvSpPr>
            <a:spLocks noChangeArrowheads="1"/>
          </p:cNvSpPr>
          <p:nvPr/>
        </p:nvSpPr>
        <p:spPr bwMode="auto">
          <a:xfrm>
            <a:off x="6365874" y="2667000"/>
            <a:ext cx="27781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1" u="none" strike="noStrike" kern="0" cap="none" spc="0" normalizeH="0" baseline="0" noProof="0" dirty="0" smtClean="0">
                <a:ln>
                  <a:noFill/>
                </a:ln>
                <a:solidFill>
                  <a:srgbClr val="002060"/>
                </a:solidFill>
                <a:effectLst/>
                <a:uLnTx/>
                <a:uFillTx/>
              </a:rPr>
              <a:t>open doors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rPr>
              <a:t>for HIV to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sng" strike="noStrike" kern="0" cap="none" spc="0" normalizeH="0" baseline="0" noProof="0" dirty="0" smtClean="0">
                <a:ln>
                  <a:noFill/>
                </a:ln>
                <a:solidFill>
                  <a:srgbClr val="FF6600"/>
                </a:solidFill>
                <a:effectLst/>
                <a:uLnTx/>
                <a:uFillTx/>
              </a:rPr>
              <a:t>enter </a:t>
            </a:r>
            <a:r>
              <a:rPr kumimoji="0" lang="en-US" sz="2800" b="1" i="0" u="none" strike="noStrike" kern="0" cap="none" spc="0" normalizeH="0" baseline="0" noProof="0" dirty="0" smtClean="0">
                <a:ln>
                  <a:noFill/>
                </a:ln>
                <a:solidFill>
                  <a:srgbClr val="FF0000"/>
                </a:solidFill>
                <a:effectLst/>
                <a:uLnTx/>
                <a:uFillTx/>
              </a:rPr>
              <a:t>or</a:t>
            </a:r>
            <a:r>
              <a:rPr kumimoji="0" lang="en-US" sz="2800" b="1" i="0" u="none" strike="noStrike" kern="0" cap="none" spc="0" normalizeH="0" baseline="0" noProof="0" dirty="0" smtClean="0">
                <a:ln>
                  <a:noFill/>
                </a:ln>
                <a:solidFill>
                  <a:srgbClr val="FFFFFF"/>
                </a:solidFill>
                <a:effectLst/>
                <a:uLnTx/>
                <a:uFillTx/>
              </a:rPr>
              <a:t> </a:t>
            </a:r>
            <a:r>
              <a:rPr kumimoji="0" lang="en-US" sz="2800" b="1" i="0" u="sng" strike="noStrike" kern="0" cap="none" spc="0" normalizeH="0" baseline="0" noProof="0" dirty="0" smtClean="0">
                <a:ln>
                  <a:noFill/>
                </a:ln>
                <a:solidFill>
                  <a:srgbClr val="FF6600"/>
                </a:solidFill>
                <a:effectLst/>
                <a:uLnTx/>
                <a:uFillTx/>
              </a:rPr>
              <a:t>exit</a:t>
            </a:r>
            <a:r>
              <a:rPr kumimoji="0" lang="en-US" sz="2800" b="1" i="0" u="none" strike="noStrike" kern="0" cap="none" spc="0" normalizeH="0" baseline="0" noProof="0" dirty="0" smtClean="0">
                <a:ln>
                  <a:noFill/>
                </a:ln>
                <a:solidFill>
                  <a:srgbClr val="FFFFFF"/>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rPr>
              <a:t>the body.</a:t>
            </a:r>
          </a:p>
        </p:txBody>
      </p:sp>
      <p:sp>
        <p:nvSpPr>
          <p:cNvPr id="8" name="Text Box 4"/>
          <p:cNvSpPr txBox="1">
            <a:spLocks noChangeArrowheads="1"/>
          </p:cNvSpPr>
          <p:nvPr/>
        </p:nvSpPr>
        <p:spPr bwMode="auto">
          <a:xfrm>
            <a:off x="2727585" y="5230813"/>
            <a:ext cx="36888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2060"/>
                </a:solidFill>
                <a:effectLst/>
                <a:uLnTx/>
                <a:uFillTx/>
                <a:latin typeface="Arial" charset="0"/>
              </a:rPr>
              <a:t>Seattle STD/HIV Prevention Training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2060"/>
                </a:solidFill>
                <a:effectLst/>
                <a:uLnTx/>
                <a:uFillTx/>
                <a:latin typeface="Arial" charset="0"/>
              </a:rPr>
              <a:t>Source: University of Washington</a:t>
            </a:r>
          </a:p>
        </p:txBody>
      </p:sp>
    </p:spTree>
    <p:extLst>
      <p:ext uri="{BB962C8B-B14F-4D97-AF65-F5344CB8AC3E}">
        <p14:creationId xmlns:p14="http://schemas.microsoft.com/office/powerpoint/2010/main" val="395215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00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2"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2" fill="hold" nodeType="after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ntr" presetSubtype="2" fill="hold"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 calcmode="lin" valueType="num">
                                      <p:cBhvr additive="base">
                                        <p:cTn id="22"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nodeType="after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2"/>
          <p:cNvSpPr txBox="1">
            <a:spLocks noChangeArrowheads="1"/>
          </p:cNvSpPr>
          <p:nvPr/>
        </p:nvSpPr>
        <p:spPr bwMode="auto">
          <a:xfrm>
            <a:off x="502920" y="228600"/>
            <a:ext cx="6172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8800" b="1" dirty="0">
                <a:solidFill>
                  <a:srgbClr val="FF0000"/>
                </a:solidFill>
                <a:effectLst>
                  <a:outerShdw blurRad="38100" dist="38100" dir="2700000" algn="tl">
                    <a:srgbClr val="000000">
                      <a:alpha val="43137"/>
                    </a:srgbClr>
                  </a:outerShdw>
                </a:effectLst>
                <a:latin typeface="Candara" panose="020E0502030303020204" pitchFamily="34" charset="0"/>
              </a:rPr>
              <a:t>Caution…</a:t>
            </a:r>
          </a:p>
        </p:txBody>
      </p:sp>
      <p:sp>
        <p:nvSpPr>
          <p:cNvPr id="5" name="Rectangle 2"/>
          <p:cNvSpPr txBox="1">
            <a:spLocks noChangeArrowheads="1"/>
          </p:cNvSpPr>
          <p:nvPr/>
        </p:nvSpPr>
        <p:spPr bwMode="auto">
          <a:xfrm>
            <a:off x="0" y="1644670"/>
            <a:ext cx="9144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00B050"/>
                </a:solidFill>
                <a:effectLst/>
                <a:uLnTx/>
                <a:uFillTx/>
                <a:latin typeface="Arial"/>
                <a:ea typeface="+mn-ea"/>
                <a:cs typeface="+mn-cs"/>
              </a:rPr>
              <a:t>Most people with </a:t>
            </a:r>
            <a:r>
              <a:rPr kumimoji="0" lang="en-US" sz="4000" b="1" i="1" u="none" strike="noStrike" kern="0" cap="none" spc="0" normalizeH="0" baseline="0" noProof="0" dirty="0" smtClean="0">
                <a:ln>
                  <a:noFill/>
                </a:ln>
                <a:solidFill>
                  <a:srgbClr val="FF0000"/>
                </a:solidFill>
                <a:effectLst/>
                <a:uLnTx/>
                <a:uFillTx/>
                <a:latin typeface="Arial"/>
                <a:ea typeface="+mn-ea"/>
                <a:cs typeface="+mn-cs"/>
              </a:rPr>
              <a:t>herpes </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4000" b="1" i="1" u="sng" strike="noStrike" kern="0" cap="none" spc="0" normalizeH="0" baseline="0" noProof="0" dirty="0" smtClean="0">
                <a:ln>
                  <a:noFill/>
                </a:ln>
                <a:solidFill>
                  <a:schemeClr val="accent6">
                    <a:lumMod val="75000"/>
                  </a:schemeClr>
                </a:solidFill>
                <a:effectLst/>
                <a:uLnTx/>
                <a:uFillTx/>
                <a:latin typeface="Arial"/>
                <a:ea typeface="+mn-ea"/>
                <a:cs typeface="+mn-cs"/>
              </a:rPr>
              <a:t>don’t know</a:t>
            </a:r>
            <a:r>
              <a:rPr kumimoji="0" lang="en-US" sz="4000" b="1" i="0" u="none" strike="noStrike" kern="0" cap="none" spc="0" normalizeH="0" baseline="0" noProof="0" dirty="0" smtClean="0">
                <a:ln>
                  <a:noFill/>
                </a:ln>
                <a:solidFill>
                  <a:schemeClr val="accent6">
                    <a:lumMod val="75000"/>
                  </a:schemeClr>
                </a:solidFill>
                <a:effectLst/>
                <a:uLnTx/>
                <a:uFillTx/>
                <a:latin typeface="Arial"/>
                <a:ea typeface="+mn-ea"/>
                <a:cs typeface="+mn-cs"/>
              </a:rPr>
              <a:t> </a:t>
            </a:r>
            <a:r>
              <a:rPr kumimoji="0" lang="en-US" sz="4000" b="1" i="0" u="none" strike="noStrike" kern="0" cap="none" spc="0" normalizeH="0" baseline="0" noProof="0" dirty="0" smtClean="0">
                <a:ln>
                  <a:noFill/>
                </a:ln>
                <a:solidFill>
                  <a:srgbClr val="00B050"/>
                </a:solidFill>
                <a:effectLst/>
                <a:uLnTx/>
                <a:uFillTx/>
                <a:latin typeface="Arial"/>
                <a:ea typeface="+mn-ea"/>
                <a:cs typeface="+mn-cs"/>
              </a:rPr>
              <a:t>they are infected </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00B050"/>
                </a:solidFill>
                <a:effectLst/>
                <a:uLnTx/>
                <a:uFillTx/>
                <a:latin typeface="Arial"/>
                <a:ea typeface="+mn-ea"/>
                <a:cs typeface="+mn-cs"/>
              </a:rPr>
              <a:t>because their symptoms </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00B050"/>
                </a:solidFill>
                <a:effectLst/>
                <a:uLnTx/>
                <a:uFillTx/>
                <a:latin typeface="Arial"/>
                <a:ea typeface="+mn-ea"/>
                <a:cs typeface="+mn-cs"/>
              </a:rPr>
              <a:t>are mild or absent!!</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00B050"/>
                </a:solidFill>
                <a:effectLst/>
                <a:uLnTx/>
                <a:uFillTx/>
                <a:latin typeface="Arial"/>
                <a:ea typeface="+mn-ea"/>
                <a:cs typeface="+mn-cs"/>
              </a:rPr>
              <a:t>Many have NO or only minimal signs or symptoms, sometimes only one or more blisters.</a:t>
            </a:r>
          </a:p>
        </p:txBody>
      </p:sp>
    </p:spTree>
    <p:extLst>
      <p:ext uri="{BB962C8B-B14F-4D97-AF65-F5344CB8AC3E}">
        <p14:creationId xmlns:p14="http://schemas.microsoft.com/office/powerpoint/2010/main" val="419908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662940"/>
            <a:ext cx="8305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spcBef>
                <a:spcPct val="0"/>
              </a:spcBef>
              <a:buFontTx/>
              <a:buNone/>
            </a:pPr>
            <a:r>
              <a:rPr lang="en-US" sz="5400" b="1" kern="0" dirty="0" smtClean="0">
                <a:solidFill>
                  <a:srgbClr val="002060"/>
                </a:solidFill>
                <a:effectLst>
                  <a:outerShdw blurRad="38100" dist="38100" dir="2700000" algn="tl">
                    <a:srgbClr val="000000">
                      <a:alpha val="43137"/>
                    </a:srgbClr>
                  </a:outerShdw>
                </a:effectLst>
                <a:latin typeface="Candara" panose="020E0502030303020204" pitchFamily="34" charset="0"/>
              </a:rPr>
              <a:t>Infectious discharge </a:t>
            </a:r>
          </a:p>
          <a:p>
            <a:pPr algn="ctr" eaLnBrk="1" hangingPunct="1">
              <a:spcBef>
                <a:spcPct val="0"/>
              </a:spcBef>
              <a:buFontTx/>
              <a:buNone/>
            </a:pPr>
            <a:r>
              <a:rPr lang="en-US" sz="5400" b="1" kern="0" dirty="0" smtClean="0">
                <a:solidFill>
                  <a:srgbClr val="002060"/>
                </a:solidFill>
                <a:effectLst>
                  <a:outerShdw blurRad="38100" dist="38100" dir="2700000" algn="tl">
                    <a:srgbClr val="000000">
                      <a:alpha val="43137"/>
                    </a:srgbClr>
                  </a:outerShdw>
                </a:effectLst>
                <a:latin typeface="Candara" panose="020E0502030303020204" pitchFamily="34" charset="0"/>
              </a:rPr>
              <a:t>of </a:t>
            </a:r>
            <a:r>
              <a:rPr lang="en-US" sz="5400" b="1" kern="0" dirty="0" smtClean="0">
                <a:solidFill>
                  <a:srgbClr val="00B050"/>
                </a:solidFill>
                <a:effectLst>
                  <a:outerShdw blurRad="38100" dist="38100" dir="2700000" algn="tl">
                    <a:srgbClr val="000000">
                      <a:alpha val="43137"/>
                    </a:srgbClr>
                  </a:outerShdw>
                </a:effectLst>
                <a:latin typeface="Candara" panose="020E0502030303020204" pitchFamily="34" charset="0"/>
              </a:rPr>
              <a:t>gonorrhea</a:t>
            </a:r>
            <a:r>
              <a:rPr lang="en-US" sz="5400" b="1" kern="0" dirty="0" smtClean="0">
                <a:solidFill>
                  <a:srgbClr val="002060"/>
                </a:solidFill>
                <a:effectLst>
                  <a:outerShdw blurRad="38100" dist="38100" dir="2700000" algn="tl">
                    <a:srgbClr val="000000">
                      <a:alpha val="43137"/>
                    </a:srgbClr>
                  </a:outerShdw>
                </a:effectLst>
                <a:latin typeface="Candara" panose="020E0502030303020204" pitchFamily="34" charset="0"/>
              </a:rPr>
              <a:t> from a male</a:t>
            </a:r>
          </a:p>
        </p:txBody>
      </p:sp>
      <p:pic>
        <p:nvPicPr>
          <p:cNvPr id="5" name="Picture 4" descr="gon-1 disch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2438400"/>
            <a:ext cx="3505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2743200" y="5257800"/>
            <a:ext cx="373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2060"/>
                </a:solidFill>
                <a:effectLst/>
                <a:uLnTx/>
                <a:uFillTx/>
                <a:latin typeface="Arial" charset="0"/>
              </a:rPr>
              <a:t>Seattle STD/HIV Prevention Training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2060"/>
                </a:solidFill>
                <a:effectLst/>
                <a:uLnTx/>
                <a:uFillTx/>
                <a:latin typeface="Arial" charset="0"/>
              </a:rPr>
              <a:t>Source: University of Washington</a:t>
            </a:r>
          </a:p>
        </p:txBody>
      </p:sp>
    </p:spTree>
    <p:extLst>
      <p:ext uri="{BB962C8B-B14F-4D97-AF65-F5344CB8AC3E}">
        <p14:creationId xmlns:p14="http://schemas.microsoft.com/office/powerpoint/2010/main" val="111017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2"/>
          <p:cNvSpPr txBox="1">
            <a:spLocks noChangeArrowheads="1"/>
          </p:cNvSpPr>
          <p:nvPr/>
        </p:nvSpPr>
        <p:spPr bwMode="auto">
          <a:xfrm>
            <a:off x="502920" y="198120"/>
            <a:ext cx="6172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8800" b="1" dirty="0">
                <a:solidFill>
                  <a:srgbClr val="FF0000"/>
                </a:solidFill>
                <a:effectLst>
                  <a:outerShdw blurRad="38100" dist="38100" dir="2700000" algn="tl">
                    <a:srgbClr val="000000">
                      <a:alpha val="43137"/>
                    </a:srgbClr>
                  </a:outerShdw>
                </a:effectLst>
                <a:latin typeface="Candara" panose="020E0502030303020204" pitchFamily="34" charset="0"/>
              </a:rPr>
              <a:t>Caution…</a:t>
            </a:r>
          </a:p>
        </p:txBody>
      </p:sp>
      <p:sp>
        <p:nvSpPr>
          <p:cNvPr id="5" name="Rectangle 2"/>
          <p:cNvSpPr txBox="1">
            <a:spLocks noChangeArrowheads="1"/>
          </p:cNvSpPr>
          <p:nvPr/>
        </p:nvSpPr>
        <p:spPr bwMode="auto">
          <a:xfrm>
            <a:off x="0" y="1644670"/>
            <a:ext cx="9144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lnSpc>
                <a:spcPct val="90000"/>
              </a:lnSpc>
              <a:spcBef>
                <a:spcPct val="0"/>
              </a:spcBef>
              <a:buFontTx/>
              <a:buNone/>
            </a:pPr>
            <a:r>
              <a:rPr lang="en-US" sz="4400" b="1" dirty="0">
                <a:solidFill>
                  <a:srgbClr val="002060"/>
                </a:solidFill>
                <a:latin typeface="Arial" panose="020B0604020202020204" pitchFamily="34" charset="0"/>
                <a:cs typeface="Arial" panose="020B0604020202020204" pitchFamily="34" charset="0"/>
              </a:rPr>
              <a:t>About</a:t>
            </a:r>
            <a:r>
              <a:rPr lang="en-US" sz="4400" b="1" dirty="0">
                <a:solidFill>
                  <a:srgbClr val="00FF00"/>
                </a:solidFill>
                <a:latin typeface="Arial" panose="020B0604020202020204" pitchFamily="34" charset="0"/>
                <a:cs typeface="Arial" panose="020B0604020202020204" pitchFamily="34" charset="0"/>
              </a:rPr>
              <a:t> </a:t>
            </a:r>
            <a:r>
              <a:rPr lang="en-US" sz="4400" b="1" u="sng" dirty="0">
                <a:solidFill>
                  <a:srgbClr val="FF6600"/>
                </a:solidFill>
                <a:latin typeface="Arial" panose="020B0604020202020204" pitchFamily="34" charset="0"/>
                <a:cs typeface="Arial" panose="020B0604020202020204" pitchFamily="34" charset="0"/>
              </a:rPr>
              <a:t>half</a:t>
            </a:r>
            <a:r>
              <a:rPr lang="en-US" sz="4400" b="1" dirty="0">
                <a:solidFill>
                  <a:srgbClr val="00FF00"/>
                </a:solidFill>
                <a:latin typeface="Arial" panose="020B0604020202020204" pitchFamily="34" charset="0"/>
                <a:cs typeface="Arial" panose="020B0604020202020204" pitchFamily="34" charset="0"/>
              </a:rPr>
              <a:t> </a:t>
            </a:r>
            <a:r>
              <a:rPr lang="en-US" sz="4400" b="1" dirty="0">
                <a:solidFill>
                  <a:srgbClr val="002060"/>
                </a:solidFill>
                <a:latin typeface="Arial" panose="020B0604020202020204" pitchFamily="34" charset="0"/>
                <a:cs typeface="Arial" panose="020B0604020202020204" pitchFamily="34" charset="0"/>
              </a:rPr>
              <a:t>of all males </a:t>
            </a:r>
          </a:p>
          <a:p>
            <a:pPr algn="ctr" eaLnBrk="1" hangingPunct="1">
              <a:lnSpc>
                <a:spcPct val="90000"/>
              </a:lnSpc>
              <a:spcBef>
                <a:spcPct val="0"/>
              </a:spcBef>
              <a:buFontTx/>
              <a:buNone/>
            </a:pPr>
            <a:r>
              <a:rPr lang="en-US" sz="4400" b="1" dirty="0">
                <a:solidFill>
                  <a:srgbClr val="002060"/>
                </a:solidFill>
                <a:latin typeface="Arial" panose="020B0604020202020204" pitchFamily="34" charset="0"/>
                <a:cs typeface="Arial" panose="020B0604020202020204" pitchFamily="34" charset="0"/>
              </a:rPr>
              <a:t>with </a:t>
            </a:r>
            <a:r>
              <a:rPr lang="en-US" sz="4400" b="1" i="1" dirty="0">
                <a:solidFill>
                  <a:srgbClr val="00B050"/>
                </a:solidFill>
                <a:latin typeface="Arial" panose="020B0604020202020204" pitchFamily="34" charset="0"/>
                <a:cs typeface="Arial" panose="020B0604020202020204" pitchFamily="34" charset="0"/>
              </a:rPr>
              <a:t>Gonorrhea</a:t>
            </a:r>
            <a:r>
              <a:rPr lang="en-US" sz="4400" b="1" dirty="0">
                <a:solidFill>
                  <a:srgbClr val="00B050"/>
                </a:solidFill>
                <a:latin typeface="Arial" panose="020B0604020202020204" pitchFamily="34" charset="0"/>
                <a:cs typeface="Arial" panose="020B0604020202020204" pitchFamily="34" charset="0"/>
              </a:rPr>
              <a:t> </a:t>
            </a:r>
            <a:r>
              <a:rPr lang="en-US" sz="4400" b="1" dirty="0">
                <a:solidFill>
                  <a:srgbClr val="002060"/>
                </a:solidFill>
                <a:latin typeface="Arial" panose="020B0604020202020204" pitchFamily="34" charset="0"/>
                <a:cs typeface="Arial" panose="020B0604020202020204" pitchFamily="34" charset="0"/>
              </a:rPr>
              <a:t>or </a:t>
            </a:r>
            <a:r>
              <a:rPr lang="en-US" sz="4400" b="1" i="1" dirty="0">
                <a:solidFill>
                  <a:srgbClr val="00B050"/>
                </a:solidFill>
                <a:latin typeface="Arial" panose="020B0604020202020204" pitchFamily="34" charset="0"/>
                <a:cs typeface="Arial" panose="020B0604020202020204" pitchFamily="34" charset="0"/>
              </a:rPr>
              <a:t>Chlamydia </a:t>
            </a:r>
          </a:p>
          <a:p>
            <a:pPr algn="ctr" eaLnBrk="1" hangingPunct="1">
              <a:lnSpc>
                <a:spcPct val="90000"/>
              </a:lnSpc>
              <a:spcBef>
                <a:spcPct val="0"/>
              </a:spcBef>
              <a:buFontTx/>
              <a:buNone/>
            </a:pPr>
            <a:r>
              <a:rPr lang="en-US" sz="4400" b="1" dirty="0">
                <a:solidFill>
                  <a:srgbClr val="002060"/>
                </a:solidFill>
                <a:latin typeface="Arial" panose="020B0604020202020204" pitchFamily="34" charset="0"/>
                <a:cs typeface="Arial" panose="020B0604020202020204" pitchFamily="34" charset="0"/>
              </a:rPr>
              <a:t>will </a:t>
            </a:r>
            <a:r>
              <a:rPr lang="en-US" sz="4400" b="1" dirty="0">
                <a:solidFill>
                  <a:srgbClr val="FF6600"/>
                </a:solidFill>
                <a:latin typeface="Arial" panose="020B0604020202020204" pitchFamily="34" charset="0"/>
                <a:cs typeface="Arial" panose="020B0604020202020204" pitchFamily="34" charset="0"/>
              </a:rPr>
              <a:t>NOT</a:t>
            </a:r>
            <a:r>
              <a:rPr lang="en-US" sz="4400" b="1" dirty="0">
                <a:solidFill>
                  <a:srgbClr val="002060"/>
                </a:solidFill>
                <a:latin typeface="Arial" panose="020B0604020202020204" pitchFamily="34" charset="0"/>
                <a:cs typeface="Arial" panose="020B0604020202020204" pitchFamily="34" charset="0"/>
              </a:rPr>
              <a:t> have signs or symptoms </a:t>
            </a:r>
          </a:p>
          <a:p>
            <a:pPr algn="ctr" eaLnBrk="1" hangingPunct="1">
              <a:lnSpc>
                <a:spcPct val="90000"/>
              </a:lnSpc>
              <a:spcBef>
                <a:spcPct val="0"/>
              </a:spcBef>
              <a:buFontTx/>
              <a:buNone/>
            </a:pPr>
            <a:r>
              <a:rPr lang="en-US" sz="4400" b="1" dirty="0">
                <a:solidFill>
                  <a:srgbClr val="002060"/>
                </a:solidFill>
                <a:latin typeface="Arial" panose="020B0604020202020204" pitchFamily="34" charset="0"/>
                <a:cs typeface="Arial" panose="020B0604020202020204" pitchFamily="34" charset="0"/>
              </a:rPr>
              <a:t> such as abnormal discharge or          painful urination. </a:t>
            </a:r>
          </a:p>
        </p:txBody>
      </p:sp>
    </p:spTree>
    <p:extLst>
      <p:ext uri="{BB962C8B-B14F-4D97-AF65-F5344CB8AC3E}">
        <p14:creationId xmlns:p14="http://schemas.microsoft.com/office/powerpoint/2010/main" val="130933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3400" y="76200"/>
            <a:ext cx="8305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spcBef>
                <a:spcPct val="0"/>
              </a:spcBef>
              <a:buFontTx/>
              <a:buNone/>
            </a:pPr>
            <a:r>
              <a:rPr lang="en-US" sz="4400" b="1" kern="0" dirty="0" smtClean="0">
                <a:solidFill>
                  <a:srgbClr val="002060"/>
                </a:solidFill>
                <a:effectLst>
                  <a:outerShdw blurRad="38100" dist="38100" dir="2700000" algn="tl">
                    <a:srgbClr val="000000">
                      <a:alpha val="43137"/>
                    </a:srgbClr>
                  </a:outerShdw>
                </a:effectLst>
                <a:latin typeface="Candara" panose="020E0502030303020204" pitchFamily="34" charset="0"/>
              </a:rPr>
              <a:t>Infectious discharge from the cervix of a female with </a:t>
            </a:r>
            <a:r>
              <a:rPr lang="en-US" sz="4400" b="1" kern="0" dirty="0" smtClean="0">
                <a:solidFill>
                  <a:srgbClr val="00B050"/>
                </a:solidFill>
                <a:effectLst>
                  <a:outerShdw blurRad="38100" dist="38100" dir="2700000" algn="tl">
                    <a:srgbClr val="000000">
                      <a:alpha val="43137"/>
                    </a:srgbClr>
                  </a:outerShdw>
                </a:effectLst>
                <a:latin typeface="Candara" panose="020E0502030303020204" pitchFamily="34" charset="0"/>
              </a:rPr>
              <a:t>chlamydia</a:t>
            </a:r>
            <a:endParaRPr lang="en-US" sz="4800" b="1" kern="0" dirty="0" smtClean="0">
              <a:solidFill>
                <a:srgbClr val="00B050"/>
              </a:solidFill>
              <a:effectLst>
                <a:outerShdw blurRad="38100" dist="38100" dir="2700000" algn="tl">
                  <a:srgbClr val="000000">
                    <a:alpha val="43137"/>
                  </a:srgbClr>
                </a:outerShdw>
              </a:effectLst>
              <a:latin typeface="Candara" panose="020E0502030303020204" pitchFamily="34" charset="0"/>
            </a:endParaRPr>
          </a:p>
        </p:txBody>
      </p:sp>
      <p:pic>
        <p:nvPicPr>
          <p:cNvPr id="7" name="Picture 5" descr="mucopurulentCerviciti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1128" y="2148840"/>
            <a:ext cx="3085872" cy="387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47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2"/>
          <p:cNvSpPr txBox="1">
            <a:spLocks noChangeArrowheads="1"/>
          </p:cNvSpPr>
          <p:nvPr/>
        </p:nvSpPr>
        <p:spPr bwMode="auto">
          <a:xfrm>
            <a:off x="518160" y="46652"/>
            <a:ext cx="6172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8800" b="1" dirty="0">
                <a:solidFill>
                  <a:srgbClr val="FF0000"/>
                </a:solidFill>
                <a:effectLst>
                  <a:outerShdw blurRad="38100" dist="38100" dir="2700000" algn="tl">
                    <a:srgbClr val="000000">
                      <a:alpha val="43137"/>
                    </a:srgbClr>
                  </a:outerShdw>
                </a:effectLst>
                <a:latin typeface="Candara" panose="020E0502030303020204" pitchFamily="34" charset="0"/>
              </a:rPr>
              <a:t>Caution…</a:t>
            </a:r>
          </a:p>
        </p:txBody>
      </p:sp>
      <p:sp>
        <p:nvSpPr>
          <p:cNvPr id="5" name="Rectangle 6"/>
          <p:cNvSpPr>
            <a:spLocks noChangeArrowheads="1"/>
          </p:cNvSpPr>
          <p:nvPr/>
        </p:nvSpPr>
        <p:spPr bwMode="auto">
          <a:xfrm>
            <a:off x="0" y="129540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2060"/>
                </a:solidFill>
                <a:effectLst/>
                <a:uLnTx/>
                <a:uFillTx/>
              </a:rPr>
              <a:t>Young women who have </a:t>
            </a:r>
            <a:r>
              <a:rPr kumimoji="0" lang="en-US" sz="2800" b="1" i="0" u="none" strike="noStrike" kern="0" cap="none" spc="0" normalizeH="0" baseline="0" noProof="0" dirty="0" smtClean="0">
                <a:ln>
                  <a:noFill/>
                </a:ln>
                <a:solidFill>
                  <a:srgbClr val="00B050"/>
                </a:solidFill>
                <a:effectLst/>
                <a:uLnTx/>
                <a:uFillTx/>
              </a:rPr>
              <a:t>Gonorrhea </a:t>
            </a:r>
            <a:r>
              <a:rPr kumimoji="0" lang="en-US" sz="2800" b="1" i="0" u="none" strike="noStrike" kern="0" cap="none" spc="0" normalizeH="0" baseline="0" noProof="0" dirty="0" smtClean="0">
                <a:ln>
                  <a:noFill/>
                </a:ln>
                <a:solidFill>
                  <a:srgbClr val="002060"/>
                </a:solidFill>
                <a:effectLst/>
                <a:uLnTx/>
                <a:uFillTx/>
              </a:rPr>
              <a:t>or</a:t>
            </a:r>
            <a:r>
              <a:rPr kumimoji="0" lang="en-US" sz="2800" b="1" i="0" u="none" strike="noStrike" kern="0" cap="none" spc="0" normalizeH="0" baseline="0" noProof="0" dirty="0" smtClean="0">
                <a:ln>
                  <a:noFill/>
                </a:ln>
                <a:solidFill>
                  <a:srgbClr val="00FF00"/>
                </a:solidFill>
                <a:effectLst/>
                <a:uLnTx/>
                <a:uFillTx/>
              </a:rPr>
              <a:t> </a:t>
            </a:r>
            <a:r>
              <a:rPr kumimoji="0" lang="en-US" sz="2800" b="1" i="0" u="none" strike="noStrike" kern="0" cap="none" spc="0" normalizeH="0" baseline="0" noProof="0" dirty="0" smtClean="0">
                <a:ln>
                  <a:noFill/>
                </a:ln>
                <a:solidFill>
                  <a:srgbClr val="00B050"/>
                </a:solidFill>
                <a:effectLst/>
                <a:uLnTx/>
                <a:uFillTx/>
              </a:rPr>
              <a:t>Chlamydia</a:t>
            </a:r>
            <a:r>
              <a:rPr kumimoji="0" lang="en-US" sz="2800" b="1" i="0" u="none" strike="noStrike" kern="0" cap="none" spc="0" normalizeH="0" baseline="0" noProof="0" dirty="0" smtClean="0">
                <a:ln>
                  <a:noFill/>
                </a:ln>
                <a:solidFill>
                  <a:srgbClr val="FFFF00"/>
                </a:solidFill>
                <a:effectLst/>
                <a:uLnTx/>
                <a:uFillTx/>
              </a:rPr>
              <a:t> </a:t>
            </a:r>
            <a:r>
              <a:rPr kumimoji="0" lang="en-US" sz="2800" b="1" i="0" u="none" strike="noStrike" kern="0" cap="none" spc="0" normalizeH="0" baseline="0" noProof="0" dirty="0" smtClean="0">
                <a:ln>
                  <a:noFill/>
                </a:ln>
                <a:solidFill>
                  <a:srgbClr val="002060"/>
                </a:solidFill>
                <a:effectLst/>
                <a:uLnTx/>
                <a:uFillTx/>
              </a:rPr>
              <a:t>without any signs or symptoms can </a:t>
            </a:r>
            <a:r>
              <a:rPr kumimoji="0" lang="en-US" sz="2800" b="1" i="1" u="none" strike="noStrike" kern="0" cap="none" spc="0" normalizeH="0" baseline="0" noProof="0" dirty="0" smtClean="0">
                <a:ln>
                  <a:noFill/>
                </a:ln>
                <a:solidFill>
                  <a:srgbClr val="FF6600"/>
                </a:solidFill>
                <a:effectLst/>
                <a:uLnTx/>
                <a:uFillTx/>
              </a:rPr>
              <a:t>still</a:t>
            </a:r>
            <a:r>
              <a:rPr kumimoji="0" lang="en-US" sz="2800" b="1" i="0" u="none" strike="noStrike" kern="0" cap="none" spc="0" normalizeH="0" baseline="0" noProof="0" dirty="0" smtClean="0">
                <a:ln>
                  <a:noFill/>
                </a:ln>
                <a:solidFill>
                  <a:srgbClr val="FF6600"/>
                </a:solidFill>
                <a:effectLst/>
                <a:uLnTx/>
                <a:uFillTx/>
              </a:rPr>
              <a:t> </a:t>
            </a:r>
            <a:r>
              <a:rPr kumimoji="0" lang="en-US" sz="2800" b="1" i="0" u="none" strike="noStrike" kern="0" cap="none" spc="0" normalizeH="0" baseline="0" noProof="0" dirty="0" smtClean="0">
                <a:ln>
                  <a:noFill/>
                </a:ln>
                <a:solidFill>
                  <a:srgbClr val="002060"/>
                </a:solidFill>
                <a:effectLst/>
                <a:uLnTx/>
                <a:uFillTx/>
              </a:rPr>
              <a:t>develop </a:t>
            </a:r>
            <a:r>
              <a:rPr kumimoji="0" lang="en-US" sz="2800" b="1" i="0" u="none" strike="noStrike" kern="0" cap="none" spc="0" normalizeH="0" baseline="0" noProof="0" dirty="0" smtClean="0">
                <a:ln>
                  <a:noFill/>
                </a:ln>
                <a:solidFill>
                  <a:srgbClr val="FF6600"/>
                </a:solidFill>
                <a:effectLst/>
                <a:uLnTx/>
                <a:uFillTx/>
              </a:rPr>
              <a:t>PID</a:t>
            </a:r>
          </a:p>
        </p:txBody>
      </p:sp>
      <p:pic>
        <p:nvPicPr>
          <p:cNvPr id="6" name="Picture 7" descr="PID Reed Group Copyrigh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31421"/>
            <a:ext cx="5562600" cy="442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5334000" y="2783532"/>
            <a:ext cx="3581400" cy="285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2060"/>
                </a:solidFill>
                <a:effectLst/>
                <a:uLnTx/>
                <a:uFillTx/>
                <a:latin typeface="Arial"/>
                <a:ea typeface="+mn-ea"/>
                <a:cs typeface="+mn-cs"/>
              </a:rPr>
              <a:t>About</a:t>
            </a:r>
            <a:r>
              <a:rPr kumimoji="0" lang="en-US" sz="2800" b="1" i="0" u="none" strike="noStrike" kern="0" cap="none" spc="0" normalizeH="0" baseline="0" noProof="0" dirty="0" smtClean="0">
                <a:ln>
                  <a:noFill/>
                </a:ln>
                <a:solidFill>
                  <a:srgbClr val="00FF00"/>
                </a:solidFill>
                <a:effectLst/>
                <a:uLnTx/>
                <a:uFillTx/>
                <a:latin typeface="Arial"/>
                <a:ea typeface="+mn-ea"/>
                <a:cs typeface="+mn-cs"/>
              </a:rPr>
              <a:t> </a:t>
            </a:r>
            <a:r>
              <a:rPr kumimoji="0" lang="en-US" sz="2800" b="1" i="0" u="sng" strike="noStrike" kern="0" cap="none" spc="0" normalizeH="0" baseline="0" noProof="0" dirty="0" smtClean="0">
                <a:ln>
                  <a:noFill/>
                </a:ln>
                <a:solidFill>
                  <a:srgbClr val="FF6600"/>
                </a:solidFill>
                <a:effectLst/>
                <a:uLnTx/>
                <a:uFillTx/>
                <a:latin typeface="Arial"/>
                <a:ea typeface="+mn-ea"/>
                <a:cs typeface="+mn-cs"/>
              </a:rPr>
              <a:t>4 of 5</a:t>
            </a:r>
            <a:r>
              <a:rPr kumimoji="0" lang="en-US" sz="2800" b="1" i="0" u="none" strike="noStrike" kern="0" cap="none" spc="0" normalizeH="0" baseline="0" noProof="0" dirty="0" smtClean="0">
                <a:ln>
                  <a:noFill/>
                </a:ln>
                <a:solidFill>
                  <a:srgbClr val="FF6600"/>
                </a:solidFill>
                <a:effectLst/>
                <a:uLnTx/>
                <a:uFillTx/>
                <a:latin typeface="Arial"/>
                <a:ea typeface="+mn-ea"/>
                <a:cs typeface="+mn-cs"/>
              </a:rPr>
              <a:t> </a:t>
            </a:r>
            <a:r>
              <a:rPr kumimoji="0" lang="en-US" sz="2800" b="1" i="0" u="none" strike="noStrike" kern="0" cap="none" spc="0" normalizeH="0" baseline="0" noProof="0" dirty="0" smtClean="0">
                <a:ln>
                  <a:noFill/>
                </a:ln>
                <a:solidFill>
                  <a:srgbClr val="002060"/>
                </a:solidFill>
                <a:effectLst/>
                <a:uLnTx/>
                <a:uFillTx/>
                <a:latin typeface="Arial"/>
                <a:ea typeface="+mn-ea"/>
                <a:cs typeface="+mn-cs"/>
              </a:rPr>
              <a:t>females</a:t>
            </a:r>
            <a:r>
              <a:rPr kumimoji="0" lang="en-US" sz="2800" b="1" i="0" u="none" strike="noStrike" kern="0" cap="none" spc="0" normalizeH="0" baseline="0" noProof="0" dirty="0" smtClean="0">
                <a:ln>
                  <a:noFill/>
                </a:ln>
                <a:solidFill>
                  <a:srgbClr val="00FF00"/>
                </a:solidFill>
                <a:effectLst/>
                <a:uLnTx/>
                <a:uFillTx/>
                <a:latin typeface="Arial"/>
                <a:ea typeface="+mn-ea"/>
                <a:cs typeface="+mn-cs"/>
              </a:rPr>
              <a:t> </a:t>
            </a:r>
            <a:r>
              <a:rPr kumimoji="0" lang="en-US" sz="2800" b="1" i="0" u="none" strike="noStrike" kern="0" cap="none" spc="0" normalizeH="0" baseline="0" noProof="0" dirty="0" smtClean="0">
                <a:ln>
                  <a:noFill/>
                </a:ln>
                <a:solidFill>
                  <a:srgbClr val="002060"/>
                </a:solidFill>
                <a:effectLst/>
                <a:uLnTx/>
                <a:uFillTx/>
                <a:latin typeface="Arial"/>
                <a:ea typeface="+mn-ea"/>
                <a:cs typeface="+mn-cs"/>
              </a:rPr>
              <a:t>with</a:t>
            </a:r>
            <a:r>
              <a:rPr kumimoji="0" lang="en-US" sz="2800" b="1" i="0" u="none" strike="noStrike" kern="0" cap="none" spc="0" normalizeH="0" baseline="0" noProof="0" dirty="0" smtClean="0">
                <a:ln>
                  <a:noFill/>
                </a:ln>
                <a:solidFill>
                  <a:srgbClr val="00FF00"/>
                </a:solidFill>
                <a:effectLst/>
                <a:uLnTx/>
                <a:uFillTx/>
                <a:latin typeface="Arial"/>
                <a:ea typeface="+mn-ea"/>
                <a:cs typeface="+mn-cs"/>
              </a:rPr>
              <a:t> </a:t>
            </a:r>
            <a:r>
              <a:rPr kumimoji="0" lang="en-US" sz="2800" b="1" i="0" u="none" strike="noStrike" kern="0" cap="none" spc="0" normalizeH="0" baseline="0" noProof="0" dirty="0" smtClean="0">
                <a:ln>
                  <a:noFill/>
                </a:ln>
                <a:solidFill>
                  <a:srgbClr val="00B050"/>
                </a:solidFill>
                <a:effectLst/>
                <a:uLnTx/>
                <a:uFillTx/>
                <a:latin typeface="Arial"/>
                <a:ea typeface="+mn-ea"/>
                <a:cs typeface="+mn-cs"/>
              </a:rPr>
              <a:t>Chlamydia </a:t>
            </a:r>
            <a:r>
              <a:rPr kumimoji="0" lang="en-US" sz="2800" b="1" i="0" u="none" strike="noStrike" kern="0" cap="none" spc="0" normalizeH="0" baseline="0" noProof="0" dirty="0" smtClean="0">
                <a:ln>
                  <a:noFill/>
                </a:ln>
                <a:solidFill>
                  <a:srgbClr val="002060"/>
                </a:solidFill>
                <a:effectLst/>
                <a:uLnTx/>
                <a:uFillTx/>
                <a:latin typeface="Arial"/>
                <a:ea typeface="+mn-ea"/>
                <a:cs typeface="+mn-cs"/>
              </a:rPr>
              <a:t>will</a:t>
            </a:r>
            <a:r>
              <a:rPr kumimoji="0" lang="en-US" sz="2800" b="1" i="0" u="none" strike="noStrike" kern="0" cap="none" spc="0" normalizeH="0" baseline="0" noProof="0" dirty="0" smtClean="0">
                <a:ln>
                  <a:noFill/>
                </a:ln>
                <a:solidFill>
                  <a:srgbClr val="00FF00"/>
                </a:solidFill>
                <a:effectLst/>
                <a:uLnTx/>
                <a:uFillTx/>
                <a:latin typeface="Arial"/>
                <a:ea typeface="+mn-ea"/>
                <a:cs typeface="+mn-cs"/>
              </a:rPr>
              <a:t> </a:t>
            </a:r>
            <a:r>
              <a:rPr kumimoji="0" lang="en-US" sz="2800" b="1" i="1" u="sng" strike="noStrike" kern="0" cap="none" spc="0" normalizeH="0" baseline="0" noProof="0" dirty="0" smtClean="0">
                <a:ln>
                  <a:noFill/>
                </a:ln>
                <a:solidFill>
                  <a:srgbClr val="FF6600"/>
                </a:solidFill>
                <a:effectLst/>
                <a:uLnTx/>
                <a:uFillTx/>
                <a:latin typeface="Arial"/>
                <a:ea typeface="+mn-ea"/>
                <a:cs typeface="+mn-cs"/>
              </a:rPr>
              <a:t>NOT</a:t>
            </a:r>
            <a:r>
              <a:rPr kumimoji="0" lang="en-US" sz="2800" b="1" i="0" u="none" strike="noStrike" kern="0" cap="none" spc="0" normalizeH="0" baseline="0" noProof="0" dirty="0" smtClean="0">
                <a:ln>
                  <a:noFill/>
                </a:ln>
                <a:solidFill>
                  <a:srgbClr val="FF6600"/>
                </a:solidFill>
                <a:effectLst/>
                <a:uLnTx/>
                <a:uFillTx/>
                <a:latin typeface="Arial"/>
                <a:ea typeface="+mn-ea"/>
                <a:cs typeface="+mn-cs"/>
              </a:rPr>
              <a:t> </a:t>
            </a:r>
            <a:r>
              <a:rPr kumimoji="0" lang="en-US" sz="2800" b="1" i="0" u="none" strike="noStrike" kern="0" cap="none" spc="0" normalizeH="0" baseline="0" noProof="0" dirty="0" smtClean="0">
                <a:ln>
                  <a:noFill/>
                </a:ln>
                <a:solidFill>
                  <a:srgbClr val="002060"/>
                </a:solidFill>
                <a:effectLst/>
                <a:uLnTx/>
                <a:uFillTx/>
                <a:latin typeface="Arial"/>
                <a:ea typeface="+mn-ea"/>
                <a:cs typeface="+mn-cs"/>
              </a:rPr>
              <a:t>have </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2060"/>
                </a:solidFill>
                <a:effectLst/>
                <a:uLnTx/>
                <a:uFillTx/>
                <a:latin typeface="Arial"/>
                <a:ea typeface="+mn-ea"/>
                <a:cs typeface="+mn-cs"/>
              </a:rPr>
              <a:t>any signs or symptoms.</a:t>
            </a:r>
          </a:p>
        </p:txBody>
      </p:sp>
    </p:spTree>
    <p:extLst>
      <p:ext uri="{BB962C8B-B14F-4D97-AF65-F5344CB8AC3E}">
        <p14:creationId xmlns:p14="http://schemas.microsoft.com/office/powerpoint/2010/main" val="49502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down)">
                                      <p:cBhvr>
                                        <p:cTn id="12" dur="500"/>
                                        <p:tgtEl>
                                          <p:spTgt spid="7">
                                            <p:txEl>
                                              <p:pRg st="0" end="0"/>
                                            </p:txEl>
                                          </p:spTgt>
                                        </p:tgtEl>
                                      </p:cBhvr>
                                    </p:animEffect>
                                  </p:childTnLst>
                                </p:cTn>
                              </p:par>
                              <p:par>
                                <p:cTn id="13" presetID="5" presetClass="entr" presetSubtype="5"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checkerboard(down)">
                                      <p:cBhvr>
                                        <p:cTn id="15" dur="500"/>
                                        <p:tgtEl>
                                          <p:spTgt spid="7">
                                            <p:txEl>
                                              <p:pRg st="1" end="1"/>
                                            </p:txEl>
                                          </p:spTgt>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uiExpand="1" build="p" autoUpdateAnimBg="0"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3400" y="76200"/>
            <a:ext cx="8305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spcBef>
                <a:spcPct val="0"/>
              </a:spcBef>
              <a:buFontTx/>
              <a:buNone/>
            </a:pPr>
            <a:r>
              <a:rPr lang="en-US" sz="7200" b="1" kern="0" dirty="0" smtClean="0">
                <a:solidFill>
                  <a:srgbClr val="002060"/>
                </a:solidFill>
                <a:effectLst>
                  <a:outerShdw blurRad="38100" dist="38100" dir="2700000" algn="tl">
                    <a:srgbClr val="000000">
                      <a:alpha val="43137"/>
                    </a:srgbClr>
                  </a:outerShdw>
                </a:effectLst>
                <a:latin typeface="Candara" panose="020E0502030303020204" pitchFamily="34" charset="0"/>
              </a:rPr>
              <a:t>Genital Warts</a:t>
            </a:r>
            <a:endParaRPr lang="en-US" sz="8000" b="1" kern="0" dirty="0" smtClean="0">
              <a:solidFill>
                <a:srgbClr val="002060"/>
              </a:solidFill>
              <a:effectLst>
                <a:outerShdw blurRad="38100" dist="38100" dir="2700000" algn="tl">
                  <a:srgbClr val="000000">
                    <a:alpha val="43137"/>
                  </a:srgbClr>
                </a:outerShdw>
              </a:effectLst>
              <a:latin typeface="Candara" panose="020E0502030303020204" pitchFamily="34" charset="0"/>
            </a:endParaRPr>
          </a:p>
        </p:txBody>
      </p:sp>
      <p:pic>
        <p:nvPicPr>
          <p:cNvPr id="5" name="Picture 3" descr="condylomata - Uof Washington - croppe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1077" y="1143000"/>
            <a:ext cx="304302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42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pPr algn="ctr" eaLnBrk="1" hangingPunct="1"/>
            <a:r>
              <a:rPr lang="en-US" sz="6600" b="1" dirty="0" smtClean="0">
                <a:solidFill>
                  <a:schemeClr val="tx2">
                    <a:lumMod val="75000"/>
                  </a:schemeClr>
                </a:solidFill>
                <a:effectLst>
                  <a:outerShdw blurRad="38100" dist="38100" dir="2700000" algn="tl">
                    <a:srgbClr val="000000">
                      <a:alpha val="43137"/>
                    </a:srgbClr>
                  </a:outerShdw>
                </a:effectLst>
                <a:latin typeface="Candara" panose="020E0502030303020204" pitchFamily="34" charset="0"/>
              </a:rPr>
              <a:t>The Major STIs</a:t>
            </a:r>
          </a:p>
        </p:txBody>
      </p:sp>
      <p:sp>
        <p:nvSpPr>
          <p:cNvPr id="5" name="Content Placeholder 4"/>
          <p:cNvSpPr>
            <a:spLocks noGrp="1"/>
          </p:cNvSpPr>
          <p:nvPr>
            <p:ph sz="half" idx="1"/>
          </p:nvPr>
        </p:nvSpPr>
        <p:spPr>
          <a:xfrm>
            <a:off x="0" y="1447800"/>
            <a:ext cx="4495800" cy="4525963"/>
          </a:xfrm>
        </p:spPr>
        <p:txBody>
          <a:bodyPr/>
          <a:lstStyle/>
          <a:p>
            <a:pPr lvl="0" fontAlgn="base">
              <a:spcAft>
                <a:spcPct val="0"/>
              </a:spcAft>
              <a:buNone/>
            </a:pPr>
            <a:r>
              <a:rPr lang="en-US" sz="2600" b="1" u="sng" kern="0" dirty="0">
                <a:solidFill>
                  <a:schemeClr val="tx2">
                    <a:lumMod val="75000"/>
                  </a:schemeClr>
                </a:solidFill>
                <a:latin typeface="Arial"/>
              </a:rPr>
              <a:t>Treatable…but repeatable</a:t>
            </a:r>
          </a:p>
          <a:p>
            <a:pPr lvl="0" fontAlgn="base">
              <a:spcAft>
                <a:spcPct val="20000"/>
              </a:spcAft>
              <a:buNone/>
            </a:pPr>
            <a:r>
              <a:rPr lang="en-US" i="1" kern="0" dirty="0" smtClean="0">
                <a:solidFill>
                  <a:srgbClr val="00B050"/>
                </a:solidFill>
                <a:latin typeface="Arial Black" pitchFamily="34" charset="0"/>
              </a:rPr>
              <a:t>Syphilis</a:t>
            </a:r>
            <a:r>
              <a:rPr lang="en-US" i="1" kern="0" dirty="0">
                <a:solidFill>
                  <a:srgbClr val="00B050"/>
                </a:solidFill>
                <a:latin typeface="Arial Black" pitchFamily="34" charset="0"/>
              </a:rPr>
              <a:t>		    </a:t>
            </a:r>
          </a:p>
          <a:p>
            <a:pPr lvl="0" fontAlgn="base">
              <a:spcAft>
                <a:spcPct val="20000"/>
              </a:spcAft>
              <a:buNone/>
            </a:pPr>
            <a:r>
              <a:rPr lang="en-US" i="1" kern="0" dirty="0" smtClean="0">
                <a:solidFill>
                  <a:srgbClr val="00B050"/>
                </a:solidFill>
                <a:latin typeface="Arial Black" pitchFamily="34" charset="0"/>
              </a:rPr>
              <a:t>Chlamydia</a:t>
            </a:r>
            <a:endParaRPr lang="en-US" i="1" kern="0" dirty="0">
              <a:solidFill>
                <a:srgbClr val="00B050"/>
              </a:solidFill>
              <a:latin typeface="Arial Black" pitchFamily="34" charset="0"/>
            </a:endParaRPr>
          </a:p>
          <a:p>
            <a:pPr lvl="0" fontAlgn="base">
              <a:spcAft>
                <a:spcPct val="20000"/>
              </a:spcAft>
              <a:buNone/>
            </a:pPr>
            <a:r>
              <a:rPr lang="en-US" i="1" kern="0" dirty="0" smtClean="0">
                <a:solidFill>
                  <a:srgbClr val="00B050"/>
                </a:solidFill>
                <a:latin typeface="Arial Black" pitchFamily="34" charset="0"/>
              </a:rPr>
              <a:t>Gonorrhea</a:t>
            </a:r>
            <a:endParaRPr lang="en-US" i="1" kern="0" dirty="0">
              <a:solidFill>
                <a:srgbClr val="00B050"/>
              </a:solidFill>
              <a:latin typeface="Arial Black" pitchFamily="34" charset="0"/>
            </a:endParaRPr>
          </a:p>
          <a:p>
            <a:pPr lvl="0" fontAlgn="base">
              <a:spcAft>
                <a:spcPct val="20000"/>
              </a:spcAft>
              <a:buNone/>
            </a:pPr>
            <a:r>
              <a:rPr lang="en-US" i="1" kern="0" dirty="0" smtClean="0">
                <a:solidFill>
                  <a:srgbClr val="00B0F0"/>
                </a:solidFill>
                <a:latin typeface="Arial Black" pitchFamily="34" charset="0"/>
              </a:rPr>
              <a:t>Trichomonas </a:t>
            </a:r>
            <a:r>
              <a:rPr lang="en-US" i="1" kern="0" dirty="0">
                <a:solidFill>
                  <a:srgbClr val="00B0F0"/>
                </a:solidFill>
                <a:latin typeface="Arial Black" pitchFamily="34" charset="0"/>
              </a:rPr>
              <a:t>	</a:t>
            </a:r>
          </a:p>
          <a:p>
            <a:pPr lvl="0" fontAlgn="base">
              <a:spcAft>
                <a:spcPct val="20000"/>
              </a:spcAft>
              <a:buNone/>
            </a:pPr>
            <a:r>
              <a:rPr lang="en-US" i="1" kern="0" dirty="0" smtClean="0">
                <a:solidFill>
                  <a:srgbClr val="CC00FF"/>
                </a:solidFill>
                <a:latin typeface="Arial Black" pitchFamily="34" charset="0"/>
              </a:rPr>
              <a:t>Crabs </a:t>
            </a:r>
            <a:r>
              <a:rPr lang="en-US" i="1" kern="0" dirty="0">
                <a:solidFill>
                  <a:srgbClr val="CC00FF"/>
                </a:solidFill>
                <a:latin typeface="Arial Black" pitchFamily="34" charset="0"/>
              </a:rPr>
              <a:t>(pubic lice)</a:t>
            </a:r>
            <a:endParaRPr lang="en-US" sz="3200" dirty="0">
              <a:solidFill>
                <a:srgbClr val="CC00FF"/>
              </a:solidFill>
            </a:endParaRPr>
          </a:p>
        </p:txBody>
      </p:sp>
      <p:sp>
        <p:nvSpPr>
          <p:cNvPr id="6" name="Content Placeholder 5"/>
          <p:cNvSpPr>
            <a:spLocks noGrp="1"/>
          </p:cNvSpPr>
          <p:nvPr>
            <p:ph sz="half" idx="2"/>
          </p:nvPr>
        </p:nvSpPr>
        <p:spPr>
          <a:xfrm>
            <a:off x="4343400" y="1447800"/>
            <a:ext cx="4800599" cy="4525963"/>
          </a:xfrm>
        </p:spPr>
        <p:txBody>
          <a:bodyPr/>
          <a:lstStyle/>
          <a:p>
            <a:pPr lvl="0" fontAlgn="base">
              <a:spcAft>
                <a:spcPct val="0"/>
              </a:spcAft>
              <a:buNone/>
            </a:pPr>
            <a:r>
              <a:rPr lang="en-US" sz="2600" b="1" i="1" u="sng" kern="0" dirty="0">
                <a:solidFill>
                  <a:schemeClr val="tx2">
                    <a:lumMod val="75000"/>
                  </a:schemeClr>
                </a:solidFill>
                <a:latin typeface="Arial"/>
              </a:rPr>
              <a:t>Not curable...some life-long</a:t>
            </a:r>
          </a:p>
          <a:p>
            <a:pPr lvl="0" fontAlgn="base">
              <a:spcAft>
                <a:spcPct val="20000"/>
              </a:spcAft>
              <a:buNone/>
            </a:pPr>
            <a:r>
              <a:rPr lang="en-US" sz="3200" i="1" kern="0" dirty="0">
                <a:solidFill>
                  <a:srgbClr val="FF0000"/>
                </a:solidFill>
                <a:latin typeface="Arial Black" pitchFamily="34" charset="0"/>
              </a:rPr>
              <a:t>Herpes</a:t>
            </a:r>
            <a:r>
              <a:rPr lang="en-US" i="1" kern="0" dirty="0">
                <a:solidFill>
                  <a:srgbClr val="FF0000"/>
                </a:solidFill>
                <a:latin typeface="Arial Black" pitchFamily="34" charset="0"/>
              </a:rPr>
              <a:t> </a:t>
            </a:r>
          </a:p>
          <a:p>
            <a:pPr lvl="0" fontAlgn="base">
              <a:spcAft>
                <a:spcPct val="20000"/>
              </a:spcAft>
              <a:buNone/>
            </a:pPr>
            <a:r>
              <a:rPr lang="en-US" i="1" kern="0" dirty="0">
                <a:solidFill>
                  <a:srgbClr val="FF0000"/>
                </a:solidFill>
                <a:latin typeface="Arial Black" pitchFamily="34" charset="0"/>
              </a:rPr>
              <a:t>HPV </a:t>
            </a:r>
            <a:r>
              <a:rPr lang="en-US" sz="2400" i="1" kern="0" dirty="0">
                <a:solidFill>
                  <a:srgbClr val="FF0000"/>
                </a:solidFill>
                <a:latin typeface="Arial Black" pitchFamily="34" charset="0"/>
              </a:rPr>
              <a:t> (</a:t>
            </a:r>
            <a:r>
              <a:rPr lang="en-US" sz="2000" i="1" kern="0" dirty="0">
                <a:solidFill>
                  <a:srgbClr val="FF0000"/>
                </a:solidFill>
                <a:latin typeface="Arial"/>
              </a:rPr>
              <a:t>Human Papilloma V</a:t>
            </a:r>
            <a:r>
              <a:rPr lang="en-US" sz="2000" i="1" kern="0" dirty="0" smtClean="0">
                <a:solidFill>
                  <a:srgbClr val="FF0000"/>
                </a:solidFill>
                <a:latin typeface="Arial"/>
              </a:rPr>
              <a:t>irus</a:t>
            </a:r>
            <a:r>
              <a:rPr lang="en-US" sz="2400" i="1" kern="0" dirty="0" smtClean="0">
                <a:solidFill>
                  <a:srgbClr val="FF0000"/>
                </a:solidFill>
                <a:latin typeface="Arial Black" pitchFamily="34" charset="0"/>
              </a:rPr>
              <a:t>)</a:t>
            </a:r>
            <a:endParaRPr lang="en-US" sz="2400" i="1" kern="0" dirty="0">
              <a:solidFill>
                <a:srgbClr val="FF0000"/>
              </a:solidFill>
              <a:latin typeface="Arial Black" pitchFamily="34" charset="0"/>
            </a:endParaRPr>
          </a:p>
          <a:p>
            <a:pPr lvl="0" fontAlgn="base">
              <a:spcAft>
                <a:spcPct val="20000"/>
              </a:spcAft>
              <a:buNone/>
            </a:pPr>
            <a:r>
              <a:rPr lang="en-US" i="1" kern="0" dirty="0">
                <a:solidFill>
                  <a:srgbClr val="FF0000"/>
                </a:solidFill>
                <a:latin typeface="Arial Black" pitchFamily="34" charset="0"/>
              </a:rPr>
              <a:t>HIV </a:t>
            </a:r>
            <a:r>
              <a:rPr lang="en-US" sz="2000" i="1" kern="0" dirty="0">
                <a:solidFill>
                  <a:srgbClr val="FF0000"/>
                </a:solidFill>
                <a:latin typeface="Arial Black" pitchFamily="34" charset="0"/>
              </a:rPr>
              <a:t>(</a:t>
            </a:r>
            <a:r>
              <a:rPr lang="en-US" sz="1900" i="1" kern="0" dirty="0">
                <a:solidFill>
                  <a:srgbClr val="FF0000"/>
                </a:solidFill>
                <a:latin typeface="Arial"/>
              </a:rPr>
              <a:t>Human Immunodeficiency Virus</a:t>
            </a:r>
            <a:r>
              <a:rPr lang="en-US" sz="2000" i="1" kern="0" dirty="0">
                <a:solidFill>
                  <a:srgbClr val="FF0000"/>
                </a:solidFill>
                <a:latin typeface="Arial Black" pitchFamily="34" charset="0"/>
              </a:rPr>
              <a:t>)</a:t>
            </a:r>
          </a:p>
          <a:p>
            <a:pPr lvl="0" fontAlgn="base">
              <a:spcAft>
                <a:spcPct val="20000"/>
              </a:spcAft>
              <a:buNone/>
            </a:pPr>
            <a:r>
              <a:rPr lang="en-US" sz="3200" i="1" kern="0" dirty="0">
                <a:solidFill>
                  <a:srgbClr val="FF0000"/>
                </a:solidFill>
                <a:latin typeface="Arial Black" pitchFamily="34" charset="0"/>
              </a:rPr>
              <a:t>Hepatitis</a:t>
            </a:r>
            <a:r>
              <a:rPr lang="en-US" i="1" kern="0" dirty="0">
                <a:solidFill>
                  <a:srgbClr val="FF0000"/>
                </a:solidFill>
                <a:latin typeface="Arial Black" pitchFamily="34" charset="0"/>
              </a:rPr>
              <a:t> B</a:t>
            </a:r>
            <a:endParaRPr lang="en-US" sz="3200" i="1" u="sng" kern="0" dirty="0">
              <a:solidFill>
                <a:srgbClr val="FF0000"/>
              </a:solidFill>
              <a:latin typeface="Arial Black" pitchFamily="34" charset="0"/>
            </a:endParaRPr>
          </a:p>
          <a:p>
            <a:pPr marL="0" indent="0">
              <a:buNone/>
            </a:pPr>
            <a:endParaRPr lang="en-US" dirty="0"/>
          </a:p>
        </p:txBody>
      </p:sp>
    </p:spTree>
    <p:extLst>
      <p:ext uri="{BB962C8B-B14F-4D97-AF65-F5344CB8AC3E}">
        <p14:creationId xmlns:p14="http://schemas.microsoft.com/office/powerpoint/2010/main" val="184287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dreamstimeweb_514951 resiz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 y="170552"/>
            <a:ext cx="8001000" cy="572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3"/>
          <p:cNvSpPr txBox="1">
            <a:spLocks noChangeArrowheads="1"/>
          </p:cNvSpPr>
          <p:nvPr/>
        </p:nvSpPr>
        <p:spPr bwMode="auto">
          <a:xfrm>
            <a:off x="2743200" y="2286000"/>
            <a:ext cx="5181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CC00FF"/>
                </a:solidFill>
                <a:effectLst/>
                <a:uLnTx/>
                <a:uFillTx/>
                <a:latin typeface="Arial" charset="0"/>
              </a:rPr>
              <a:t>Most  people</a:t>
            </a:r>
            <a:r>
              <a:rPr kumimoji="0" lang="en-US" sz="4000" b="1" i="0" u="none" strike="noStrike" kern="0" cap="none" spc="0" normalizeH="0" baseline="0" noProof="0" dirty="0">
                <a:ln>
                  <a:noFill/>
                </a:ln>
                <a:solidFill>
                  <a:srgbClr val="000000"/>
                </a:solidFill>
                <a:effectLst/>
                <a:uLnTx/>
                <a:uFillTx/>
                <a:latin typeface="Arial" charset="0"/>
              </a:rPr>
              <a:t> with HPV </a:t>
            </a:r>
            <a:r>
              <a:rPr kumimoji="0" lang="en-US" sz="4000" b="1" i="0" u="sng" strike="noStrike" kern="0" cap="none" spc="0" normalizeH="0" baseline="0" noProof="0" dirty="0">
                <a:ln>
                  <a:noFill/>
                </a:ln>
                <a:solidFill>
                  <a:srgbClr val="CC00FF"/>
                </a:solidFill>
                <a:effectLst/>
                <a:uLnTx/>
                <a:uFillTx/>
                <a:latin typeface="Arial" charset="0"/>
              </a:rPr>
              <a:t>do</a:t>
            </a:r>
            <a:r>
              <a:rPr kumimoji="0" lang="en-US" sz="4000" b="1" i="1" u="sng" strike="noStrike" kern="0" cap="none" spc="0" normalizeH="0" baseline="0" noProof="0" dirty="0">
                <a:ln>
                  <a:noFill/>
                </a:ln>
                <a:solidFill>
                  <a:srgbClr val="CC00FF"/>
                </a:solidFill>
                <a:effectLst/>
                <a:uLnTx/>
                <a:uFillTx/>
                <a:latin typeface="Arial" charset="0"/>
              </a:rPr>
              <a:t> </a:t>
            </a:r>
            <a:r>
              <a:rPr kumimoji="0" lang="en-US" sz="4000" b="1" i="0" u="sng" strike="noStrike" kern="0" cap="none" spc="0" normalizeH="0" baseline="0" noProof="0" dirty="0">
                <a:ln>
                  <a:noFill/>
                </a:ln>
                <a:solidFill>
                  <a:srgbClr val="CC00FF"/>
                </a:solidFill>
                <a:effectLst/>
                <a:uLnTx/>
                <a:uFillTx/>
                <a:latin typeface="Arial" charset="0"/>
              </a:rPr>
              <a:t>NOT</a:t>
            </a:r>
            <a:r>
              <a:rPr kumimoji="0" lang="en-US" sz="4000" b="1" i="0" u="none" strike="noStrike" kern="0" cap="none" spc="0" normalizeH="0" baseline="0" noProof="0" dirty="0">
                <a:ln>
                  <a:noFill/>
                </a:ln>
                <a:solidFill>
                  <a:srgbClr val="000000"/>
                </a:solidFill>
                <a:effectLst/>
                <a:uLnTx/>
                <a:uFillTx/>
                <a:latin typeface="Arial" charset="0"/>
              </a:rPr>
              <a:t> have the virus types that cause visible warts.</a:t>
            </a:r>
          </a:p>
        </p:txBody>
      </p:sp>
    </p:spTree>
    <p:extLst>
      <p:ext uri="{BB962C8B-B14F-4D97-AF65-F5344CB8AC3E}">
        <p14:creationId xmlns:p14="http://schemas.microsoft.com/office/powerpoint/2010/main" val="18882008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457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defRPr/>
            </a:pPr>
            <a:r>
              <a:rPr kumimoji="0" lang="en-US" sz="5000" b="1"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Candara" panose="020E0502030303020204" pitchFamily="34" charset="0"/>
              </a:rPr>
              <a:t>Remember:  Even when no signs or symptoms are present...</a:t>
            </a:r>
          </a:p>
        </p:txBody>
      </p:sp>
      <p:sp>
        <p:nvSpPr>
          <p:cNvPr id="5" name="Rectangle 3"/>
          <p:cNvSpPr txBox="1">
            <a:spLocks noChangeArrowheads="1"/>
          </p:cNvSpPr>
          <p:nvPr/>
        </p:nvSpPr>
        <p:spPr bwMode="auto">
          <a:xfrm>
            <a:off x="304800" y="2362200"/>
            <a:ext cx="8686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0" algn="l" defTabSz="914400" rtl="0" eaLnBrk="1" fontAlgn="base" latinLnBrk="0" hangingPunct="1">
              <a:lnSpc>
                <a:spcPct val="80000"/>
              </a:lnSpc>
              <a:spcBef>
                <a:spcPct val="20000"/>
              </a:spcBef>
              <a:spcAft>
                <a:spcPct val="0"/>
              </a:spcAft>
              <a:buClrTx/>
              <a:buSzTx/>
              <a:buFontTx/>
              <a:buNone/>
              <a:tabLst/>
              <a:defRPr/>
            </a:pPr>
            <a:r>
              <a:rPr kumimoji="0" lang="en-US" sz="4000" b="1" i="0" u="none" strike="noStrike" kern="0" cap="none" spc="0" normalizeH="0" baseline="0" noProof="0" dirty="0" smtClean="0">
                <a:ln>
                  <a:noFill/>
                </a:ln>
                <a:solidFill>
                  <a:srgbClr val="00B050"/>
                </a:solidFill>
                <a:effectLst/>
                <a:uLnTx/>
                <a:uFillTx/>
                <a:latin typeface="Arial"/>
                <a:ea typeface="+mn-ea"/>
                <a:cs typeface="+mn-cs"/>
              </a:rPr>
              <a:t>...STIs </a:t>
            </a:r>
            <a:r>
              <a:rPr kumimoji="0" lang="en-US" sz="4000" b="1" i="1" u="none" strike="noStrike" kern="0" cap="none" spc="0" normalizeH="0" baseline="0" noProof="0" dirty="0" smtClean="0">
                <a:ln>
                  <a:noFill/>
                </a:ln>
                <a:solidFill>
                  <a:srgbClr val="00B050"/>
                </a:solidFill>
                <a:effectLst/>
                <a:uLnTx/>
                <a:uFillTx/>
                <a:latin typeface="Arial"/>
                <a:ea typeface="+mn-ea"/>
                <a:cs typeface="+mn-cs"/>
              </a:rPr>
              <a:t>can still be transmitted</a:t>
            </a:r>
          </a:p>
          <a:p>
            <a:pPr marL="342900" marR="0" lvl="0" indent="0" algn="l" defTabSz="914400" rtl="0" eaLnBrk="1" fontAlgn="base" latinLnBrk="0" hangingPunct="1">
              <a:lnSpc>
                <a:spcPct val="80000"/>
              </a:lnSpc>
              <a:spcBef>
                <a:spcPct val="20000"/>
              </a:spcBef>
              <a:spcAft>
                <a:spcPct val="0"/>
              </a:spcAft>
              <a:buClrTx/>
              <a:buSzTx/>
              <a:buFontTx/>
              <a:buNone/>
              <a:tabLst/>
              <a:defRPr/>
            </a:pPr>
            <a:endParaRPr kumimoji="0" lang="en-US" sz="4000" b="1" i="0" u="none" strike="noStrike" kern="0" cap="none" spc="0" normalizeH="0" baseline="0" noProof="0" dirty="0" smtClean="0">
              <a:ln>
                <a:noFill/>
              </a:ln>
              <a:solidFill>
                <a:srgbClr val="00B050"/>
              </a:solidFill>
              <a:effectLst/>
              <a:uLnTx/>
              <a:uFillTx/>
              <a:latin typeface="Arial"/>
              <a:ea typeface="+mn-ea"/>
              <a:cs typeface="+mn-cs"/>
            </a:endParaRPr>
          </a:p>
          <a:p>
            <a:pPr marL="342900" marR="0" lvl="0" indent="0" algn="l" defTabSz="914400" rtl="0" eaLnBrk="1" fontAlgn="base" latinLnBrk="0" hangingPunct="1">
              <a:lnSpc>
                <a:spcPct val="80000"/>
              </a:lnSpc>
              <a:spcBef>
                <a:spcPct val="20000"/>
              </a:spcBef>
              <a:spcAft>
                <a:spcPct val="0"/>
              </a:spcAft>
              <a:buClrTx/>
              <a:buSzTx/>
              <a:buFontTx/>
              <a:buNone/>
              <a:tabLst/>
              <a:defRPr/>
            </a:pPr>
            <a:r>
              <a:rPr kumimoji="0" lang="en-US" sz="4000" b="1" i="0" u="none" strike="noStrike" kern="0" cap="none" spc="0" normalizeH="0" baseline="0" noProof="0" dirty="0" smtClean="0">
                <a:ln>
                  <a:noFill/>
                </a:ln>
                <a:solidFill>
                  <a:srgbClr val="00B050"/>
                </a:solidFill>
                <a:effectLst/>
                <a:uLnTx/>
                <a:uFillTx/>
                <a:latin typeface="Arial"/>
                <a:ea typeface="+mn-ea"/>
                <a:cs typeface="+mn-cs"/>
              </a:rPr>
              <a:t>...STI consequences like infertility or cervical cancer </a:t>
            </a:r>
            <a:r>
              <a:rPr kumimoji="0" lang="en-US" sz="4000" b="1" i="1" u="none" strike="noStrike" kern="0" cap="none" spc="0" normalizeH="0" baseline="0" noProof="0" dirty="0" smtClean="0">
                <a:ln>
                  <a:noFill/>
                </a:ln>
                <a:solidFill>
                  <a:srgbClr val="00B050"/>
                </a:solidFill>
                <a:effectLst/>
                <a:uLnTx/>
                <a:uFillTx/>
                <a:latin typeface="Arial"/>
                <a:ea typeface="+mn-ea"/>
                <a:cs typeface="+mn-cs"/>
              </a:rPr>
              <a:t>can still occur.</a:t>
            </a:r>
          </a:p>
        </p:txBody>
      </p:sp>
    </p:spTree>
    <p:extLst>
      <p:ext uri="{BB962C8B-B14F-4D97-AF65-F5344CB8AC3E}">
        <p14:creationId xmlns:p14="http://schemas.microsoft.com/office/powerpoint/2010/main" val="176091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500"/>
                                        <p:tgtEl>
                                          <p:spTgt spid="5">
                                            <p:txEl>
                                              <p:pRg st="0" end="0"/>
                                            </p:txEl>
                                          </p:spTgt>
                                        </p:tgtEl>
                                      </p:cBhvr>
                                    </p:animEffect>
                                  </p:childTnLst>
                                </p:cTn>
                              </p:par>
                            </p:childTnLst>
                          </p:cTn>
                        </p:par>
                        <p:par>
                          <p:cTn id="8" fill="hold">
                            <p:stCondLst>
                              <p:cond delay="500"/>
                            </p:stCondLst>
                            <p:childTnLst>
                              <p:par>
                                <p:cTn id="9" presetID="8" presetClass="entr" presetSubtype="16" fill="hold" nodeType="afterEffect">
                                  <p:stCondLst>
                                    <p:cond delay="15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diamond(in)">
                                      <p:cBhvr>
                                        <p:cTn id="1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5240" y="76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ndara" panose="020E0502030303020204" pitchFamily="34" charset="0"/>
              </a:rPr>
              <a:t>Attention!!</a:t>
            </a:r>
          </a:p>
        </p:txBody>
      </p:sp>
      <p:sp>
        <p:nvSpPr>
          <p:cNvPr id="5" name="Text Box 5"/>
          <p:cNvSpPr txBox="1">
            <a:spLocks noChangeArrowheads="1"/>
          </p:cNvSpPr>
          <p:nvPr/>
        </p:nvSpPr>
        <p:spPr bwMode="auto">
          <a:xfrm>
            <a:off x="381000" y="1219200"/>
            <a:ext cx="8534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sz="3600" b="1" i="0" u="none" strike="noStrike" kern="0" cap="none" spc="0" normalizeH="0" baseline="0" noProof="0" dirty="0">
                <a:ln>
                  <a:noFill/>
                </a:ln>
                <a:solidFill>
                  <a:srgbClr val="00B050"/>
                </a:solidFill>
                <a:effectLst/>
                <a:uLnTx/>
                <a:uFillTx/>
                <a:latin typeface="Arial" charset="0"/>
              </a:rPr>
              <a:t>Anyone who has an </a:t>
            </a:r>
            <a:r>
              <a:rPr kumimoji="0" lang="en-US" sz="3600" b="1" i="0" u="none" strike="noStrike" kern="0" cap="none" spc="0" normalizeH="0" baseline="0" noProof="0" dirty="0" smtClean="0">
                <a:ln>
                  <a:noFill/>
                </a:ln>
                <a:solidFill>
                  <a:srgbClr val="00B050"/>
                </a:solidFill>
                <a:effectLst/>
                <a:uLnTx/>
                <a:uFillTx/>
                <a:latin typeface="Arial" charset="0"/>
              </a:rPr>
              <a:t>STI </a:t>
            </a:r>
            <a:r>
              <a:rPr kumimoji="0" lang="en-US" sz="3600" b="1" i="1" u="sng" strike="noStrike" kern="0" cap="none" spc="0" normalizeH="0" baseline="0" noProof="0" dirty="0">
                <a:ln>
                  <a:noFill/>
                </a:ln>
                <a:solidFill>
                  <a:srgbClr val="FF6600"/>
                </a:solidFill>
                <a:effectLst/>
                <a:uLnTx/>
                <a:uFillTx/>
                <a:latin typeface="Arial" charset="0"/>
              </a:rPr>
              <a:t>should not</a:t>
            </a:r>
            <a:r>
              <a:rPr kumimoji="0" lang="en-US" sz="3600" b="1" i="0" u="none" strike="noStrike" kern="0" cap="none" spc="0" normalizeH="0" baseline="0" noProof="0" dirty="0">
                <a:ln>
                  <a:noFill/>
                </a:ln>
                <a:solidFill>
                  <a:srgbClr val="FF6600"/>
                </a:solidFill>
                <a:effectLst/>
                <a:uLnTx/>
                <a:uFillTx/>
                <a:latin typeface="Arial" charset="0"/>
              </a:rPr>
              <a:t> </a:t>
            </a:r>
            <a:r>
              <a:rPr kumimoji="0" lang="en-US" sz="3600" b="1" i="0" u="none" strike="noStrike" kern="0" cap="none" spc="0" normalizeH="0" baseline="0" noProof="0" dirty="0">
                <a:ln>
                  <a:noFill/>
                </a:ln>
                <a:solidFill>
                  <a:srgbClr val="00B050"/>
                </a:solidFill>
                <a:effectLst/>
                <a:uLnTx/>
                <a:uFillTx/>
                <a:latin typeface="Arial" charset="0"/>
              </a:rPr>
              <a:t>try to treat themselves.</a:t>
            </a:r>
            <a:endParaRPr kumimoji="0" lang="en-US" sz="2400" b="1" i="0" u="none" strike="noStrike" kern="0" cap="none" spc="0" normalizeH="0" baseline="0" noProof="0" dirty="0">
              <a:ln>
                <a:noFill/>
              </a:ln>
              <a:solidFill>
                <a:srgbClr val="00B050"/>
              </a:solidFill>
              <a:effectLst/>
              <a:uLnTx/>
              <a:uFillTx/>
              <a:latin typeface="Arial" charset="0"/>
            </a:endParaRPr>
          </a:p>
        </p:txBody>
      </p:sp>
      <p:sp>
        <p:nvSpPr>
          <p:cNvPr id="6" name="Rectangle 3"/>
          <p:cNvSpPr txBox="1">
            <a:spLocks noChangeArrowheads="1"/>
          </p:cNvSpPr>
          <p:nvPr/>
        </p:nvSpPr>
        <p:spPr bwMode="auto">
          <a:xfrm>
            <a:off x="152400" y="2419529"/>
            <a:ext cx="8763000" cy="3524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0"/>
              </a:spcBef>
              <a:spcAft>
                <a:spcPct val="55000"/>
              </a:spcAft>
              <a:buClrTx/>
              <a:buSzTx/>
              <a:buFontTx/>
              <a:buNone/>
              <a:tabLst/>
              <a:defRPr/>
            </a:pPr>
            <a:endParaRPr kumimoji="0" lang="en-US" sz="800" b="0" i="0" u="none" strike="noStrike" kern="0" cap="none" spc="0" normalizeH="0" baseline="0" noProof="0" dirty="0" smtClean="0">
              <a:ln>
                <a:noFill/>
              </a:ln>
              <a:solidFill>
                <a:srgbClr val="CCCCFF"/>
              </a:solidFill>
              <a:effectLst/>
              <a:uLnTx/>
              <a:uFillTx/>
              <a:latin typeface="Kristen ITC" pitchFamily="66" charset="0"/>
              <a:ea typeface="+mn-ea"/>
              <a:cs typeface="+mn-cs"/>
            </a:endParaRPr>
          </a:p>
          <a:p>
            <a:pPr marL="342900" marR="0" lvl="0" indent="-342900" algn="ctr" defTabSz="914400" rtl="0" eaLnBrk="1" fontAlgn="base" latinLnBrk="0" hangingPunct="1">
              <a:lnSpc>
                <a:spcPct val="100000"/>
              </a:lnSpc>
              <a:spcBef>
                <a:spcPct val="0"/>
              </a:spcBef>
              <a:spcAft>
                <a:spcPct val="55000"/>
              </a:spcAft>
              <a:buClrTx/>
              <a:buSzTx/>
              <a:buFontTx/>
              <a:buNone/>
              <a:tabLst/>
              <a:defRPr/>
            </a:pPr>
            <a:r>
              <a:rPr kumimoji="0" lang="en-US" sz="3600" b="1" i="0" u="none" strike="noStrike" kern="0" cap="none" spc="0" normalizeH="0" baseline="0" noProof="0" dirty="0" smtClean="0">
                <a:ln>
                  <a:noFill/>
                </a:ln>
                <a:solidFill>
                  <a:srgbClr val="00FF00"/>
                </a:solidFill>
                <a:effectLst/>
                <a:uLnTx/>
                <a:uFillTx/>
                <a:latin typeface="Kristen ITC" pitchFamily="66" charset="0"/>
                <a:ea typeface="+mn-ea"/>
                <a:cs typeface="+mn-cs"/>
              </a:rPr>
              <a:t>	</a:t>
            </a:r>
            <a:r>
              <a:rPr kumimoji="0" lang="en-US" sz="3600" b="1" i="0" u="none" strike="noStrike" kern="0" cap="none" spc="0" normalizeH="0" baseline="0" noProof="0" dirty="0" smtClean="0">
                <a:ln>
                  <a:noFill/>
                </a:ln>
                <a:solidFill>
                  <a:srgbClr val="00B050"/>
                </a:solidFill>
                <a:effectLst/>
                <a:uLnTx/>
                <a:uFillTx/>
                <a:latin typeface="Arial"/>
                <a:ea typeface="+mn-ea"/>
                <a:cs typeface="+mn-cs"/>
              </a:rPr>
              <a:t>They</a:t>
            </a:r>
            <a:r>
              <a:rPr kumimoji="0" lang="en-US" sz="3600" b="1" i="0" u="none" strike="noStrike" kern="0" cap="none" spc="0" normalizeH="0" baseline="0" noProof="0" dirty="0" smtClean="0">
                <a:ln>
                  <a:noFill/>
                </a:ln>
                <a:solidFill>
                  <a:srgbClr val="00FF00"/>
                </a:solidFill>
                <a:effectLst/>
                <a:uLnTx/>
                <a:uFillTx/>
                <a:latin typeface="Arial"/>
                <a:ea typeface="+mn-ea"/>
                <a:cs typeface="+mn-cs"/>
              </a:rPr>
              <a:t> </a:t>
            </a:r>
            <a:r>
              <a:rPr kumimoji="0" lang="en-US" sz="3600" b="1" i="1" u="sng" strike="noStrike" kern="0" cap="none" spc="0" normalizeH="0" baseline="0" noProof="0" dirty="0" smtClean="0">
                <a:ln>
                  <a:noFill/>
                </a:ln>
                <a:solidFill>
                  <a:srgbClr val="FF6600"/>
                </a:solidFill>
                <a:effectLst/>
                <a:uLnTx/>
                <a:uFillTx/>
                <a:latin typeface="Arial"/>
                <a:ea typeface="+mn-ea"/>
                <a:cs typeface="+mn-cs"/>
              </a:rPr>
              <a:t>should not</a:t>
            </a:r>
            <a:r>
              <a:rPr kumimoji="0" lang="en-US" sz="3600" b="1" i="0" u="none" strike="noStrike" kern="0" cap="none" spc="0" normalizeH="0" baseline="0" noProof="0" dirty="0" smtClean="0">
                <a:ln>
                  <a:noFill/>
                </a:ln>
                <a:solidFill>
                  <a:srgbClr val="FF6600"/>
                </a:solidFill>
                <a:effectLst/>
                <a:uLnTx/>
                <a:uFillTx/>
                <a:latin typeface="Arial"/>
                <a:ea typeface="+mn-ea"/>
                <a:cs typeface="+mn-cs"/>
              </a:rPr>
              <a:t> </a:t>
            </a:r>
            <a:r>
              <a:rPr kumimoji="0" lang="en-US" sz="3600" b="1" i="0" u="none" strike="noStrike" kern="0" cap="none" spc="0" normalizeH="0" baseline="0" noProof="0" dirty="0" smtClean="0">
                <a:ln>
                  <a:noFill/>
                </a:ln>
                <a:solidFill>
                  <a:srgbClr val="00B050"/>
                </a:solidFill>
                <a:effectLst/>
                <a:uLnTx/>
                <a:uFillTx/>
                <a:latin typeface="Arial"/>
                <a:ea typeface="+mn-ea"/>
                <a:cs typeface="+mn-cs"/>
              </a:rPr>
              <a:t>borrow medicine or use any left-over medications.</a:t>
            </a:r>
          </a:p>
          <a:p>
            <a:pPr marL="342900" marR="0" lvl="0" indent="-342900" algn="ctr" defTabSz="914400" rtl="0" eaLnBrk="1" fontAlgn="base" latinLnBrk="0" hangingPunct="1">
              <a:lnSpc>
                <a:spcPct val="100000"/>
              </a:lnSpc>
              <a:spcBef>
                <a:spcPct val="0"/>
              </a:spcBef>
              <a:spcAft>
                <a:spcPct val="55000"/>
              </a:spcAft>
              <a:buClrTx/>
              <a:buSzTx/>
              <a:buFontTx/>
              <a:buNone/>
              <a:tabLst/>
              <a:defRPr/>
            </a:pPr>
            <a:r>
              <a:rPr kumimoji="0" lang="en-US" sz="3600" b="1" i="0" u="none" strike="noStrike" kern="0" cap="none" spc="0" normalizeH="0" baseline="0" noProof="0" dirty="0" smtClean="0">
                <a:ln>
                  <a:noFill/>
                </a:ln>
                <a:solidFill>
                  <a:srgbClr val="CCECFF"/>
                </a:solidFill>
                <a:effectLst/>
                <a:uLnTx/>
                <a:uFillTx/>
                <a:latin typeface="Arial"/>
                <a:ea typeface="+mn-ea"/>
                <a:cs typeface="+mn-cs"/>
              </a:rPr>
              <a:t>	</a:t>
            </a:r>
            <a:r>
              <a:rPr kumimoji="0" lang="en-US" sz="3600" b="1" i="0" u="none" strike="noStrike" kern="0" cap="none" spc="0" normalizeH="0" baseline="0" noProof="0" dirty="0" smtClean="0">
                <a:ln>
                  <a:noFill/>
                </a:ln>
                <a:solidFill>
                  <a:srgbClr val="002060"/>
                </a:solidFill>
                <a:effectLst/>
                <a:uLnTx/>
                <a:uFillTx/>
                <a:latin typeface="Arial"/>
                <a:ea typeface="+mn-ea"/>
                <a:cs typeface="+mn-cs"/>
              </a:rPr>
              <a:t>Instead, they should go to a doctor or clinic for the appropriate tests and only take medications prescribed.</a:t>
            </a:r>
          </a:p>
        </p:txBody>
      </p:sp>
    </p:spTree>
    <p:extLst>
      <p:ext uri="{BB962C8B-B14F-4D97-AF65-F5344CB8AC3E}">
        <p14:creationId xmlns:p14="http://schemas.microsoft.com/office/powerpoint/2010/main" val="158108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childTnLst>
                          </p:cTn>
                        </p:par>
                        <p:par>
                          <p:cTn id="8" fill="hold">
                            <p:stCondLst>
                              <p:cond delay="3500"/>
                            </p:stCondLst>
                            <p:childTnLst>
                              <p:par>
                                <p:cTn id="9" presetID="10" presetClass="entr" presetSubtype="0" fill="hold" grpId="0" nodeType="afterEffect">
                                  <p:stCondLst>
                                    <p:cond delay="200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bwMode="auto">
          <a:xfrm>
            <a:off x="0" y="228600"/>
            <a:ext cx="914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ndara" panose="020E0502030303020204" pitchFamily="34" charset="0"/>
              </a:rPr>
              <a:t>Key STI Facts for Teens</a:t>
            </a:r>
          </a:p>
        </p:txBody>
      </p:sp>
      <p:sp>
        <p:nvSpPr>
          <p:cNvPr id="5" name="Rectangle 7"/>
          <p:cNvSpPr txBox="1">
            <a:spLocks noChangeArrowheads="1"/>
          </p:cNvSpPr>
          <p:nvPr/>
        </p:nvSpPr>
        <p:spPr bwMode="auto">
          <a:xfrm>
            <a:off x="1447800" y="1676400"/>
            <a:ext cx="7696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rgbClr val="CCECFF"/>
                </a:solidFill>
                <a:effectLst/>
                <a:uLnTx/>
                <a:uFillTx/>
                <a:latin typeface="Kristen ITC" pitchFamily="66" charset="0"/>
                <a:ea typeface="+mn-ea"/>
                <a:cs typeface="+mn-cs"/>
              </a:rPr>
              <a:t>	</a:t>
            </a:r>
            <a:r>
              <a:rPr kumimoji="0" lang="en-US" sz="3600" b="1" i="0" u="none" strike="noStrike" kern="0" cap="none" spc="0" normalizeH="0" baseline="0" noProof="0" dirty="0" smtClean="0">
                <a:ln>
                  <a:noFill/>
                </a:ln>
                <a:solidFill>
                  <a:srgbClr val="002060"/>
                </a:solidFill>
                <a:effectLst/>
                <a:uLnTx/>
                <a:uFillTx/>
                <a:latin typeface="Arial"/>
                <a:ea typeface="+mn-ea"/>
                <a:cs typeface="+mn-cs"/>
              </a:rPr>
              <a:t>If you get an STI - </a:t>
            </a:r>
            <a:r>
              <a:rPr kumimoji="0" lang="en-US" sz="3600" b="1" i="1" u="sng" strike="noStrike" kern="0" cap="none" spc="0" normalizeH="0" baseline="0" noProof="0" dirty="0" smtClean="0">
                <a:ln>
                  <a:noFill/>
                </a:ln>
                <a:solidFill>
                  <a:srgbClr val="FF6600"/>
                </a:solidFill>
                <a:effectLst/>
                <a:uLnTx/>
                <a:uFillTx/>
                <a:latin typeface="Arial"/>
                <a:ea typeface="+mn-ea"/>
                <a:cs typeface="+mn-cs"/>
              </a:rPr>
              <a:t>ALL</a:t>
            </a:r>
            <a:r>
              <a:rPr kumimoji="0" lang="en-US" sz="3600" b="1" i="0" u="none" strike="noStrike" kern="0" cap="none" spc="0" normalizeH="0" baseline="0" noProof="0" dirty="0" smtClean="0">
                <a:ln>
                  <a:noFill/>
                </a:ln>
                <a:solidFill>
                  <a:srgbClr val="FF6600"/>
                </a:solidFill>
                <a:effectLst/>
                <a:uLnTx/>
                <a:uFillTx/>
                <a:latin typeface="Arial"/>
                <a:ea typeface="+mn-ea"/>
                <a:cs typeface="+mn-cs"/>
              </a:rPr>
              <a:t> </a:t>
            </a:r>
            <a:r>
              <a:rPr kumimoji="0" lang="en-US" sz="3600" b="1" i="0" u="none" strike="noStrike" kern="0" cap="none" spc="0" normalizeH="0" baseline="0" noProof="0" dirty="0" smtClean="0">
                <a:ln>
                  <a:noFill/>
                </a:ln>
                <a:solidFill>
                  <a:srgbClr val="002060"/>
                </a:solidFill>
                <a:effectLst/>
                <a:uLnTx/>
                <a:uFillTx/>
                <a:latin typeface="Arial"/>
                <a:ea typeface="+mn-ea"/>
                <a:cs typeface="+mn-cs"/>
              </a:rPr>
              <a:t>sex partners should be informed that they might have an STI – </a:t>
            </a:r>
            <a:r>
              <a:rPr kumimoji="0" lang="en-US" sz="3600" b="1" i="0" u="sng" strike="noStrike" kern="0" cap="none" spc="0" normalizeH="0" baseline="0" noProof="0" dirty="0" smtClean="0">
                <a:ln>
                  <a:noFill/>
                </a:ln>
                <a:solidFill>
                  <a:srgbClr val="FF6600"/>
                </a:solidFill>
                <a:effectLst/>
                <a:uLnTx/>
                <a:uFillTx/>
                <a:latin typeface="Arial"/>
                <a:ea typeface="+mn-ea"/>
                <a:cs typeface="+mn-cs"/>
              </a:rPr>
              <a:t>even if       </a:t>
            </a: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lang="en-US" sz="3600" b="1" u="sng" kern="0" dirty="0">
                <a:solidFill>
                  <a:srgbClr val="FF6600"/>
                </a:solidFill>
                <a:latin typeface="Arial"/>
              </a:rPr>
              <a:t> </a:t>
            </a:r>
            <a:r>
              <a:rPr lang="en-US" sz="3600" b="1" u="sng" kern="0" dirty="0" smtClean="0">
                <a:solidFill>
                  <a:srgbClr val="FF6600"/>
                </a:solidFill>
                <a:latin typeface="Arial"/>
              </a:rPr>
              <a:t>       </a:t>
            </a:r>
            <a:r>
              <a:rPr lang="en-US" sz="3600" b="1" kern="0" dirty="0" smtClean="0">
                <a:solidFill>
                  <a:srgbClr val="FF6600"/>
                </a:solidFill>
                <a:latin typeface="Arial"/>
              </a:rPr>
              <a:t>        </a:t>
            </a:r>
            <a:r>
              <a:rPr lang="en-US" sz="3600" b="1" u="sng" kern="0" dirty="0" smtClean="0">
                <a:solidFill>
                  <a:srgbClr val="FF6600"/>
                </a:solidFill>
                <a:latin typeface="Arial"/>
              </a:rPr>
              <a:t> </a:t>
            </a:r>
            <a:r>
              <a:rPr kumimoji="0" lang="en-US" sz="3600" b="1" i="0" u="sng" strike="noStrike" kern="0" cap="none" spc="0" normalizeH="0" baseline="0" noProof="0" dirty="0" smtClean="0">
                <a:ln>
                  <a:noFill/>
                </a:ln>
                <a:solidFill>
                  <a:srgbClr val="FF6600"/>
                </a:solidFill>
                <a:effectLst/>
                <a:uLnTx/>
                <a:uFillTx/>
                <a:latin typeface="Arial"/>
                <a:ea typeface="+mn-ea"/>
                <a:cs typeface="+mn-cs"/>
              </a:rPr>
              <a:t>they have no</a:t>
            </a:r>
            <a:r>
              <a:rPr lang="en-US" sz="3600" b="1" u="sng" kern="0" dirty="0">
                <a:solidFill>
                  <a:srgbClr val="FF6600"/>
                </a:solidFill>
                <a:latin typeface="Arial"/>
              </a:rPr>
              <a:t> </a:t>
            </a:r>
            <a:r>
              <a:rPr kumimoji="0" lang="en-US" sz="3600" b="1" i="0" u="sng" strike="noStrike" kern="0" cap="none" spc="0" normalizeH="0" baseline="0" noProof="0" dirty="0" smtClean="0">
                <a:ln>
                  <a:noFill/>
                </a:ln>
                <a:solidFill>
                  <a:srgbClr val="FF6600"/>
                </a:solidFill>
                <a:effectLst/>
                <a:uLnTx/>
                <a:uFillTx/>
                <a:latin typeface="Arial"/>
                <a:ea typeface="+mn-ea"/>
                <a:cs typeface="+mn-cs"/>
              </a:rPr>
              <a:t>symptoms</a:t>
            </a:r>
            <a:r>
              <a:rPr kumimoji="0" lang="en-US" sz="3600" b="1" i="0" u="none" strike="noStrike" kern="0" cap="none" spc="0" normalizeH="0" baseline="0" noProof="0" dirty="0" smtClean="0">
                <a:ln>
                  <a:noFill/>
                </a:ln>
                <a:solidFill>
                  <a:srgbClr val="FF6600"/>
                </a:solidFill>
                <a:effectLst/>
                <a:uLnTx/>
                <a:uFillTx/>
                <a:latin typeface="Arial"/>
                <a:ea typeface="+mn-ea"/>
                <a:cs typeface="+mn-cs"/>
              </a:rPr>
              <a:t>.</a:t>
            </a: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n-US" sz="900" b="1" i="0" u="none" strike="noStrike" kern="0" cap="none" spc="0" normalizeH="0" baseline="0" noProof="0" dirty="0" smtClean="0">
              <a:ln>
                <a:noFill/>
              </a:ln>
              <a:solidFill>
                <a:srgbClr val="FFFFFF"/>
              </a:solidFill>
              <a:effectLst/>
              <a:uLnTx/>
              <a:uFillTx/>
              <a:latin typeface="Arial"/>
              <a:ea typeface="+mn-ea"/>
              <a:cs typeface="+mn-cs"/>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3600" b="1" i="0" u="none" strike="noStrike" kern="0" cap="none" spc="0" normalizeH="0" baseline="0" noProof="0" dirty="0" smtClean="0">
                <a:ln>
                  <a:noFill/>
                </a:ln>
                <a:solidFill>
                  <a:srgbClr val="00FF00"/>
                </a:solidFill>
                <a:effectLst/>
                <a:uLnTx/>
                <a:uFillTx/>
                <a:latin typeface="Arial"/>
                <a:ea typeface="+mn-ea"/>
                <a:cs typeface="+mn-cs"/>
              </a:rPr>
              <a:t>	        </a:t>
            </a:r>
            <a:r>
              <a:rPr kumimoji="0" lang="en-US" sz="3600" b="1" i="0" u="none" strike="noStrike" kern="0" cap="none" spc="0" normalizeH="0" baseline="0" noProof="0" dirty="0" smtClean="0">
                <a:ln>
                  <a:noFill/>
                </a:ln>
                <a:solidFill>
                  <a:srgbClr val="00B050"/>
                </a:solidFill>
                <a:effectLst/>
                <a:uLnTx/>
                <a:uFillTx/>
                <a:latin typeface="Arial"/>
                <a:ea typeface="+mn-ea"/>
                <a:cs typeface="+mn-cs"/>
              </a:rPr>
              <a:t>Reinfection by </a:t>
            </a:r>
            <a:r>
              <a:rPr kumimoji="0" lang="en-US" sz="3600" b="1" i="1" u="sng" strike="noStrike" kern="0" cap="none" spc="0" normalizeH="0" baseline="0" noProof="0" dirty="0" smtClean="0">
                <a:ln>
                  <a:noFill/>
                </a:ln>
                <a:solidFill>
                  <a:srgbClr val="FF6600"/>
                </a:solidFill>
                <a:effectLst/>
                <a:uLnTx/>
                <a:uFillTx/>
                <a:latin typeface="Arial"/>
                <a:ea typeface="+mn-ea"/>
                <a:cs typeface="+mn-cs"/>
              </a:rPr>
              <a:t>untreated</a:t>
            </a:r>
            <a:r>
              <a:rPr kumimoji="0" lang="en-US" sz="3600" b="1" i="0" u="none" strike="noStrike" kern="0" cap="none" spc="0" normalizeH="0" baseline="0" noProof="0" dirty="0" smtClean="0">
                <a:ln>
                  <a:noFill/>
                </a:ln>
                <a:solidFill>
                  <a:srgbClr val="FF6600"/>
                </a:solidFill>
                <a:effectLst/>
                <a:uLnTx/>
                <a:uFillTx/>
                <a:latin typeface="Arial"/>
                <a:ea typeface="+mn-ea"/>
                <a:cs typeface="+mn-cs"/>
              </a:rPr>
              <a:t> </a:t>
            </a:r>
            <a:r>
              <a:rPr kumimoji="0" lang="en-US" sz="3600" b="1" i="0" u="none" strike="noStrike" kern="0" cap="none" spc="0" normalizeH="0" baseline="0" noProof="0" dirty="0" smtClean="0">
                <a:ln>
                  <a:noFill/>
                </a:ln>
                <a:solidFill>
                  <a:srgbClr val="00B050"/>
                </a:solidFill>
                <a:effectLst/>
                <a:uLnTx/>
                <a:uFillTx/>
                <a:latin typeface="Arial"/>
                <a:ea typeface="+mn-ea"/>
                <a:cs typeface="+mn-cs"/>
              </a:rPr>
              <a:t>partners is common.  </a:t>
            </a:r>
            <a:endParaRPr kumimoji="0" lang="en-US" sz="2800" b="1" i="0" u="none" strike="noStrike" kern="0" cap="none" spc="0" normalizeH="0" baseline="0" noProof="0" dirty="0" smtClean="0">
              <a:ln>
                <a:noFill/>
              </a:ln>
              <a:solidFill>
                <a:srgbClr val="00B050"/>
              </a:solidFill>
              <a:effectLst/>
              <a:uLnTx/>
              <a:uFillTx/>
              <a:latin typeface="Arial"/>
              <a:ea typeface="+mn-ea"/>
              <a:cs typeface="+mn-cs"/>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rgbClr val="00FF00"/>
                </a:solidFill>
                <a:effectLst/>
                <a:uLnTx/>
                <a:uFillTx/>
                <a:latin typeface="Arial"/>
                <a:ea typeface="+mn-ea"/>
                <a:cs typeface="+mn-cs"/>
              </a:rPr>
              <a:t>	</a:t>
            </a:r>
          </a:p>
        </p:txBody>
      </p:sp>
      <p:pic>
        <p:nvPicPr>
          <p:cNvPr id="6" name="Picture 32" descr="kirsty pargeter dreamstimeweb_352706 resiz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75" y="3246120"/>
            <a:ext cx="2774375" cy="262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74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linds(horizontal)">
                                      <p:cBhvr>
                                        <p:cTn id="11" dur="500"/>
                                        <p:tgtEl>
                                          <p:spTgt spid="5">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350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linds(horizontal)">
                                      <p:cBhvr>
                                        <p:cTn id="15" dur="500"/>
                                        <p:tgtEl>
                                          <p:spTgt spid="5">
                                            <p:txEl>
                                              <p:pRg st="3" end="3"/>
                                            </p:txEl>
                                          </p:spTgt>
                                        </p:tgtEl>
                                      </p:cBhvr>
                                    </p:animEffect>
                                  </p:childTnLst>
                                </p:cTn>
                              </p:par>
                            </p:childTnLst>
                          </p:cTn>
                        </p:par>
                        <p:par>
                          <p:cTn id="16" fill="hold">
                            <p:stCondLst>
                              <p:cond delay="5000"/>
                            </p:stCondLst>
                            <p:childTnLst>
                              <p:par>
                                <p:cTn id="17" presetID="3" presetClass="entr" presetSubtype="10"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linds(horizontal)">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bwMode="auto">
          <a:xfrm>
            <a:off x="0" y="2286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Black" pitchFamily="34" charset="0"/>
              </a:defRPr>
            </a:lvl2pPr>
            <a:lvl3pPr algn="l" rtl="0" eaLnBrk="0" fontAlgn="base" hangingPunct="0">
              <a:spcBef>
                <a:spcPct val="0"/>
              </a:spcBef>
              <a:spcAft>
                <a:spcPct val="0"/>
              </a:spcAft>
              <a:defRPr sz="4000">
                <a:solidFill>
                  <a:schemeClr val="tx2"/>
                </a:solidFill>
                <a:latin typeface="Arial Black" pitchFamily="34" charset="0"/>
              </a:defRPr>
            </a:lvl3pPr>
            <a:lvl4pPr algn="l" rtl="0" eaLnBrk="0" fontAlgn="base" hangingPunct="0">
              <a:spcBef>
                <a:spcPct val="0"/>
              </a:spcBef>
              <a:spcAft>
                <a:spcPct val="0"/>
              </a:spcAft>
              <a:defRPr sz="4000">
                <a:solidFill>
                  <a:schemeClr val="tx2"/>
                </a:solidFill>
                <a:latin typeface="Arial Black" pitchFamily="34" charset="0"/>
              </a:defRPr>
            </a:lvl4pPr>
            <a:lvl5pPr algn="l" rtl="0" eaLnBrk="0" fontAlgn="base" hangingPunct="0">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andara" panose="020E0502030303020204" pitchFamily="34" charset="0"/>
              </a:rPr>
              <a:t>Key STI Facts for Teens</a:t>
            </a:r>
          </a:p>
        </p:txBody>
      </p:sp>
      <p:sp>
        <p:nvSpPr>
          <p:cNvPr id="5" name="Rectangle 6"/>
          <p:cNvSpPr txBox="1">
            <a:spLocks noChangeArrowheads="1"/>
          </p:cNvSpPr>
          <p:nvPr/>
        </p:nvSpPr>
        <p:spPr bwMode="auto">
          <a:xfrm>
            <a:off x="800100" y="1295400"/>
            <a:ext cx="7543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3600" b="1" u="none" strike="noStrike" kern="0" cap="none" spc="0" normalizeH="0" baseline="0" noProof="0" dirty="0" smtClean="0">
                <a:ln>
                  <a:noFill/>
                </a:ln>
                <a:solidFill>
                  <a:srgbClr val="002060"/>
                </a:solidFill>
                <a:effectLst/>
                <a:uLnTx/>
                <a:uFillTx/>
                <a:latin typeface="Arial"/>
                <a:ea typeface="+mn-ea"/>
                <a:cs typeface="+mn-cs"/>
              </a:rPr>
              <a:t>There is no single test for </a:t>
            </a:r>
            <a:r>
              <a:rPr kumimoji="0" lang="en-US" sz="3600" b="1" u="sng" strike="noStrike" kern="0" cap="none" spc="0" normalizeH="0" baseline="0" noProof="0" dirty="0" smtClean="0">
                <a:ln>
                  <a:noFill/>
                </a:ln>
                <a:solidFill>
                  <a:srgbClr val="FF6600"/>
                </a:solidFill>
                <a:effectLst/>
                <a:uLnTx/>
                <a:uFillTx/>
                <a:latin typeface="Arial"/>
                <a:ea typeface="+mn-ea"/>
                <a:cs typeface="+mn-cs"/>
              </a:rPr>
              <a:t>all</a:t>
            </a:r>
            <a:r>
              <a:rPr kumimoji="0" lang="en-US" sz="3600" b="1" u="none" strike="noStrike" kern="0" cap="none" spc="0" normalizeH="0" baseline="0" noProof="0" dirty="0" smtClean="0">
                <a:ln>
                  <a:noFill/>
                </a:ln>
                <a:solidFill>
                  <a:srgbClr val="FF6600"/>
                </a:solidFill>
                <a:effectLst/>
                <a:uLnTx/>
                <a:uFillTx/>
                <a:latin typeface="Arial"/>
                <a:ea typeface="+mn-ea"/>
                <a:cs typeface="+mn-cs"/>
              </a:rPr>
              <a:t> </a:t>
            </a:r>
            <a:r>
              <a:rPr kumimoji="0" lang="en-US" sz="3600" b="1" u="none" strike="noStrike" kern="0" cap="none" spc="0" normalizeH="0" baseline="0" noProof="0" dirty="0" smtClean="0">
                <a:ln>
                  <a:noFill/>
                </a:ln>
                <a:solidFill>
                  <a:srgbClr val="002060"/>
                </a:solidFill>
                <a:effectLst/>
                <a:uLnTx/>
                <a:uFillTx/>
                <a:latin typeface="Arial"/>
                <a:ea typeface="+mn-ea"/>
                <a:cs typeface="+mn-cs"/>
              </a:rPr>
              <a:t>STIs, so be sure to ask which STI tests are being done.</a:t>
            </a:r>
          </a:p>
        </p:txBody>
      </p:sp>
      <p:pic>
        <p:nvPicPr>
          <p:cNvPr id="6" name="Picture 22" descr="christine mercer dreamstimeweb_800460 resiz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76600"/>
            <a:ext cx="2073854" cy="264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descr="tammy mcallister dreamstimeweb_542859 resiz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1298" y="4219070"/>
            <a:ext cx="1265452" cy="168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descr="charles shapiro dreamstimeweb_287556 resiz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2819400"/>
            <a:ext cx="22129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descr="scott rothstein  dreamstimeweb_416454 resiz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7010" y="3801324"/>
            <a:ext cx="1401590" cy="210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39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 y="0"/>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5400" b="1" dirty="0">
                <a:solidFill>
                  <a:schemeClr val="accent6">
                    <a:lumMod val="75000"/>
                  </a:schemeClr>
                </a:solidFill>
                <a:effectLst>
                  <a:outerShdw blurRad="38100" dist="38100" dir="2700000" algn="tl">
                    <a:srgbClr val="000000">
                      <a:alpha val="43137"/>
                    </a:srgbClr>
                  </a:outerShdw>
                </a:effectLst>
                <a:latin typeface="Candara" panose="020E0502030303020204" pitchFamily="34" charset="0"/>
              </a:rPr>
              <a:t>Minor Consent for Sexual Health </a:t>
            </a:r>
            <a:r>
              <a:rPr lang="en-US" sz="5400" b="1" dirty="0" smtClean="0">
                <a:solidFill>
                  <a:schemeClr val="accent6">
                    <a:lumMod val="75000"/>
                  </a:schemeClr>
                </a:solidFill>
                <a:effectLst>
                  <a:outerShdw blurRad="38100" dist="38100" dir="2700000" algn="tl">
                    <a:srgbClr val="000000">
                      <a:alpha val="43137"/>
                    </a:srgbClr>
                  </a:outerShdw>
                </a:effectLst>
                <a:latin typeface="Candara" panose="020E0502030303020204" pitchFamily="34" charset="0"/>
              </a:rPr>
              <a:t>Care </a:t>
            </a:r>
            <a:r>
              <a:rPr lang="en-US" sz="5400" b="1" dirty="0">
                <a:solidFill>
                  <a:schemeClr val="accent6">
                    <a:lumMod val="75000"/>
                  </a:schemeClr>
                </a:solidFill>
                <a:effectLst>
                  <a:outerShdw blurRad="38100" dist="38100" dir="2700000" algn="tl">
                    <a:srgbClr val="000000">
                      <a:alpha val="43137"/>
                    </a:srgbClr>
                  </a:outerShdw>
                </a:effectLst>
                <a:latin typeface="Candara" panose="020E0502030303020204" pitchFamily="34" charset="0"/>
              </a:rPr>
              <a:t>Services </a:t>
            </a:r>
          </a:p>
        </p:txBody>
      </p:sp>
      <p:sp>
        <p:nvSpPr>
          <p:cNvPr id="5" name="Rectangle 3"/>
          <p:cNvSpPr>
            <a:spLocks noChangeArrowheads="1"/>
          </p:cNvSpPr>
          <p:nvPr/>
        </p:nvSpPr>
        <p:spPr bwMode="auto">
          <a:xfrm>
            <a:off x="381000" y="1447800"/>
            <a:ext cx="853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defTabSz="914400" eaLnBrk="1" fontAlgn="auto" latinLnBrk="0" hangingPunct="1">
              <a:lnSpc>
                <a:spcPct val="110000"/>
              </a:lnSpc>
              <a:spcBef>
                <a:spcPct val="20000"/>
              </a:spcBef>
              <a:spcAft>
                <a:spcPts val="0"/>
              </a:spcAft>
              <a:buClrTx/>
              <a:buSzTx/>
              <a:buFontTx/>
              <a:buNone/>
              <a:tabLst/>
              <a:defRPr/>
            </a:pPr>
            <a:endParaRPr kumimoji="0" lang="en-US" sz="900" b="1"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defTabSz="914400" eaLnBrk="1" fontAlgn="auto" latinLnBrk="0" hangingPunct="1">
              <a:lnSpc>
                <a:spcPct val="110000"/>
              </a:lnSpc>
              <a:spcBef>
                <a:spcPct val="20000"/>
              </a:spcBef>
              <a:spcAft>
                <a:spcPts val="0"/>
              </a:spcAft>
              <a:buClrTx/>
              <a:buSzTx/>
              <a:buFontTx/>
              <a:buNone/>
              <a:tabLst/>
              <a:defRPr/>
            </a:pPr>
            <a:r>
              <a:rPr kumimoji="0" lang="en-US" sz="2800" b="1"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Anyone 12 years old or older can be tested and treated for STI infections and get birth control without permission from parents or guardians…</a:t>
            </a:r>
          </a:p>
          <a:p>
            <a:pPr marL="342900" marR="0" lvl="0" indent="-342900" defTabSz="914400" eaLnBrk="1" fontAlgn="auto" latinLnBrk="0" hangingPunct="1">
              <a:lnSpc>
                <a:spcPct val="110000"/>
              </a:lnSpc>
              <a:spcBef>
                <a:spcPct val="20000"/>
              </a:spcBef>
              <a:spcAft>
                <a:spcPts val="0"/>
              </a:spcAft>
              <a:buClrTx/>
              <a:buSzTx/>
              <a:buFontTx/>
              <a:buNone/>
              <a:tabLst/>
              <a:defRPr/>
            </a:pPr>
            <a:r>
              <a:rPr kumimoji="0" lang="en-US" sz="1050" b="1"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p>
          <a:p>
            <a:pPr marL="342900" marR="0" lvl="0" indent="-342900" defTabSz="914400" eaLnBrk="1" fontAlgn="auto" latinLnBrk="0" hangingPunct="1">
              <a:lnSpc>
                <a:spcPct val="110000"/>
              </a:lnSpc>
              <a:spcBef>
                <a:spcPct val="20000"/>
              </a:spcBef>
              <a:spcAft>
                <a:spcPts val="0"/>
              </a:spcAft>
              <a:buClrTx/>
              <a:buSzTx/>
              <a:buFontTx/>
              <a:buNone/>
              <a:tabLst/>
              <a:defRPr/>
            </a:pPr>
            <a:r>
              <a:rPr kumimoji="0" lang="en-US" sz="2800" b="1"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400" b="1" i="1"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CA Family Code 6926 (a</a:t>
            </a:r>
            <a:r>
              <a:rPr kumimoji="0" lang="en-US" sz="2400" b="1" i="1"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t>
            </a:r>
            <a:endParaRPr kumimoji="0" lang="en-US" sz="1400" b="0" i="1" u="none" strike="noStrike" kern="0" cap="none" spc="0" normalizeH="0" baseline="0" noProof="0" dirty="0" smtClean="0">
              <a:ln>
                <a:noFill/>
              </a:ln>
              <a:solidFill>
                <a:srgbClr val="FFFFFF"/>
              </a:solidFill>
              <a:effectLst/>
              <a:uLnTx/>
              <a:uFillTx/>
            </a:endParaRPr>
          </a:p>
          <a:p>
            <a:pPr marL="342900" marR="0" lvl="0" indent="-342900" defTabSz="914400" eaLnBrk="1" fontAlgn="auto" latinLnBrk="0" hangingPunct="1">
              <a:lnSpc>
                <a:spcPct val="80000"/>
              </a:lnSpc>
              <a:spcBef>
                <a:spcPct val="20000"/>
              </a:spcBef>
              <a:spcAft>
                <a:spcPts val="0"/>
              </a:spcAft>
              <a:buClrTx/>
              <a:buSzTx/>
              <a:buFontTx/>
              <a:buNone/>
              <a:tabLst/>
              <a:defRPr/>
            </a:pPr>
            <a:endParaRPr kumimoji="0" lang="en-US" sz="1400" b="0" i="1" u="none" strike="noStrike" kern="0" cap="none" spc="0" normalizeH="0" baseline="0" noProof="0" dirty="0" smtClean="0">
              <a:ln>
                <a:noFill/>
              </a:ln>
              <a:solidFill>
                <a:srgbClr val="FFFFFF"/>
              </a:solidFill>
              <a:effectLst/>
              <a:uLnTx/>
              <a:uFillTx/>
            </a:endParaRPr>
          </a:p>
          <a:p>
            <a:pPr marL="342900" marR="0" lvl="0" indent="-342900" defTabSz="914400" eaLnBrk="1" fontAlgn="auto" latinLnBrk="0" hangingPunct="1">
              <a:lnSpc>
                <a:spcPct val="90000"/>
              </a:lnSpc>
              <a:spcBef>
                <a:spcPct val="20000"/>
              </a:spcBef>
              <a:spcAft>
                <a:spcPts val="0"/>
              </a:spcAft>
              <a:buClrTx/>
              <a:buSzTx/>
              <a:buFontTx/>
              <a:buNone/>
              <a:tabLst/>
              <a:defRPr/>
            </a:pPr>
            <a:r>
              <a:rPr kumimoji="0" lang="en-US" sz="2400" b="0" i="0" u="none" strike="noStrike" kern="0" cap="none" spc="0" normalizeH="0" baseline="0" noProof="0" dirty="0" smtClean="0">
                <a:ln>
                  <a:noFill/>
                </a:ln>
                <a:solidFill>
                  <a:srgbClr val="00FF00"/>
                </a:solidFill>
                <a:effectLst/>
                <a:uLnTx/>
                <a:uFillTx/>
                <a:latin typeface="Kristen ITC" pitchFamily="66" charset="0"/>
              </a:rPr>
              <a:t>	</a:t>
            </a:r>
            <a:r>
              <a:rPr kumimoji="0" lang="en-US" sz="2800" b="1" i="0" u="none" strike="noStrike" kern="0" cap="none" spc="0" normalizeH="0" baseline="0" noProof="0" dirty="0" smtClean="0">
                <a:ln>
                  <a:noFill/>
                </a:ln>
                <a:solidFill>
                  <a:srgbClr val="00B050"/>
                </a:solidFill>
                <a:effectLst/>
                <a:uLnTx/>
                <a:uFillTx/>
              </a:rPr>
              <a:t>Healthcare providers </a:t>
            </a:r>
            <a:r>
              <a:rPr kumimoji="0" lang="en-US" sz="2800" b="1" i="0" u="sng" strike="noStrike" kern="0" cap="none" spc="0" normalizeH="0" baseline="0" noProof="0" dirty="0" smtClean="0">
                <a:ln>
                  <a:noFill/>
                </a:ln>
                <a:solidFill>
                  <a:srgbClr val="FF6600"/>
                </a:solidFill>
                <a:effectLst/>
                <a:uLnTx/>
                <a:uFillTx/>
              </a:rPr>
              <a:t>cannot</a:t>
            </a:r>
            <a:r>
              <a:rPr kumimoji="0" lang="en-US" sz="2800" b="1" i="0" u="none" strike="noStrike" kern="0" cap="none" spc="0" normalizeH="0" baseline="0" noProof="0" dirty="0" smtClean="0">
                <a:ln>
                  <a:noFill/>
                </a:ln>
                <a:solidFill>
                  <a:srgbClr val="FF6600"/>
                </a:solidFill>
                <a:effectLst/>
                <a:uLnTx/>
                <a:uFillTx/>
              </a:rPr>
              <a:t> </a:t>
            </a:r>
            <a:r>
              <a:rPr kumimoji="0" lang="en-US" sz="2800" b="1" i="0" u="none" strike="noStrike" kern="0" cap="none" spc="0" normalizeH="0" baseline="0" noProof="0" dirty="0" smtClean="0">
                <a:ln>
                  <a:noFill/>
                </a:ln>
                <a:solidFill>
                  <a:srgbClr val="00B050"/>
                </a:solidFill>
                <a:effectLst/>
                <a:uLnTx/>
                <a:uFillTx/>
              </a:rPr>
              <a:t>notify          parents or guardians when minors                 get these sexual health services.</a:t>
            </a:r>
          </a:p>
        </p:txBody>
      </p:sp>
      <p:pic>
        <p:nvPicPr>
          <p:cNvPr id="6" name="Picture 13" descr="confidential si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3400" y="3048000"/>
            <a:ext cx="2057400" cy="2743200"/>
          </a:xfrm>
          <a:prstGeom prst="rect">
            <a:avLst/>
          </a:prstGeom>
          <a:noFill/>
          <a:ln w="57150" cmpd="thinThick">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45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250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diamond(in)">
                                      <p:cBhvr>
                                        <p:cTn id="7" dur="2000"/>
                                        <p:tgtEl>
                                          <p:spTgt spid="5">
                                            <p:txEl>
                                              <p:pRg st="3" end="3"/>
                                            </p:txEl>
                                          </p:spTgt>
                                        </p:tgtEl>
                                      </p:cBhvr>
                                    </p:animEffect>
                                  </p:childTnLst>
                                </p:cTn>
                              </p:par>
                            </p:childTnLst>
                          </p:cTn>
                        </p:par>
                        <p:par>
                          <p:cTn id="8" fill="hold">
                            <p:stCondLst>
                              <p:cond delay="4500"/>
                            </p:stCondLst>
                            <p:childTnLst>
                              <p:par>
                                <p:cTn id="9" presetID="8" presetClass="entr" presetSubtype="16" fill="hold" nodeType="afterEffect">
                                  <p:stCondLst>
                                    <p:cond delay="1000"/>
                                  </p:stCondLst>
                                  <p:iterate type="lt">
                                    <p:tmPct val="0"/>
                                  </p:iterate>
                                  <p:childTnLst>
                                    <p:set>
                                      <p:cBhvr>
                                        <p:cTn id="10" dur="1" fill="hold">
                                          <p:stCondLst>
                                            <p:cond delay="0"/>
                                          </p:stCondLst>
                                        </p:cTn>
                                        <p:tgtEl>
                                          <p:spTgt spid="5">
                                            <p:txEl>
                                              <p:pRg st="5" end="5"/>
                                            </p:txEl>
                                          </p:spTgt>
                                        </p:tgtEl>
                                        <p:attrNameLst>
                                          <p:attrName>style.visibility</p:attrName>
                                        </p:attrNameLst>
                                      </p:cBhvr>
                                      <p:to>
                                        <p:strVal val="visible"/>
                                      </p:to>
                                    </p:set>
                                    <p:animEffect transition="in" filter="diamond(in)">
                                      <p:cBhvr>
                                        <p:cTn id="11" dur="1000"/>
                                        <p:tgtEl>
                                          <p:spTgt spid="5">
                                            <p:txEl>
                                              <p:pRg st="5" end="5"/>
                                            </p:txEl>
                                          </p:spTgt>
                                        </p:tgtEl>
                                      </p:cBhvr>
                                    </p:animEffect>
                                  </p:childTnLst>
                                </p:cTn>
                              </p:par>
                            </p:childTnLst>
                          </p:cTn>
                        </p:par>
                        <p:par>
                          <p:cTn id="12" fill="hold">
                            <p:stCondLst>
                              <p:cond delay="6500"/>
                            </p:stCondLst>
                            <p:childTnLst>
                              <p:par>
                                <p:cTn id="13" presetID="20" presetClass="emph" presetSubtype="0" fill="hold" nodeType="afterEffect">
                                  <p:stCondLst>
                                    <p:cond delay="1500"/>
                                  </p:stCondLst>
                                  <p:iterate type="lt">
                                    <p:tmPct val="10000"/>
                                  </p:iterate>
                                  <p:childTnLst>
                                    <p:set>
                                      <p:cBhvr override="childStyle">
                                        <p:cTn id="14" dur="250" autoRev="1" fill="hold"/>
                                        <p:tgtEl>
                                          <p:spTgt spid="5">
                                            <p:txEl>
                                              <p:pRg st="5" end="5"/>
                                            </p:txEl>
                                          </p:spTgt>
                                        </p:tgtEl>
                                        <p:attrNameLst>
                                          <p:attrName>style.color</p:attrName>
                                        </p:attrNameLst>
                                      </p:cBhvr>
                                      <p:to>
                                        <p:clrVal>
                                          <a:srgbClr val="FF6600"/>
                                        </p:clrVal>
                                      </p:to>
                                    </p:set>
                                    <p:set>
                                      <p:cBhvr>
                                        <p:cTn id="15" dur="250" autoRev="1" fill="hold"/>
                                        <p:tgtEl>
                                          <p:spTgt spid="5">
                                            <p:txEl>
                                              <p:pRg st="5" end="5"/>
                                            </p:txEl>
                                          </p:spTgt>
                                        </p:tgtEl>
                                        <p:attrNameLst>
                                          <p:attrName>fillcolor</p:attrName>
                                        </p:attrNameLst>
                                      </p:cBhvr>
                                      <p:to>
                                        <p:clrVal>
                                          <a:srgbClr val="FF6600"/>
                                        </p:clrVal>
                                      </p:to>
                                    </p:set>
                                    <p:set>
                                      <p:cBhvr>
                                        <p:cTn id="16" dur="250" autoRev="1" fill="hold"/>
                                        <p:tgtEl>
                                          <p:spTgt spid="5">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304800"/>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sz="8800" b="1" dirty="0">
                <a:solidFill>
                  <a:schemeClr val="accent6">
                    <a:lumMod val="75000"/>
                  </a:schemeClr>
                </a:solidFill>
                <a:effectLst>
                  <a:outerShdw blurRad="38100" dist="38100" dir="2700000" algn="tl">
                    <a:srgbClr val="000000">
                      <a:alpha val="43137"/>
                    </a:srgbClr>
                  </a:outerShdw>
                </a:effectLst>
                <a:latin typeface="Candara" panose="020E0502030303020204" pitchFamily="34" charset="0"/>
              </a:rPr>
              <a:t>HPV Vaccine </a:t>
            </a:r>
          </a:p>
        </p:txBody>
      </p:sp>
      <p:sp>
        <p:nvSpPr>
          <p:cNvPr id="5" name="Text Box 3"/>
          <p:cNvSpPr txBox="1">
            <a:spLocks noChangeArrowheads="1"/>
          </p:cNvSpPr>
          <p:nvPr/>
        </p:nvSpPr>
        <p:spPr bwMode="auto">
          <a:xfrm>
            <a:off x="152400" y="1628239"/>
            <a:ext cx="8991600" cy="405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marR="0" lvl="0" indent="0" defTabSz="914400" eaLnBrk="1" fontAlgn="auto" latinLnBrk="0" hangingPunct="1">
              <a:lnSpc>
                <a:spcPct val="100000"/>
              </a:lnSpc>
              <a:spcBef>
                <a:spcPct val="15000"/>
              </a:spcBef>
              <a:spcAft>
                <a:spcPts val="0"/>
              </a:spcAft>
              <a:buClrTx/>
              <a:buSzTx/>
              <a:buFont typeface="Wingdings" pitchFamily="2" charset="2"/>
              <a:buNone/>
              <a:tabLst/>
              <a:defRPr/>
            </a:pPr>
            <a:r>
              <a:rPr kumimoji="0" lang="en-US" sz="28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Wingdings" pitchFamily="2" charset="2"/>
              </a:rPr>
              <a:t></a:t>
            </a:r>
            <a:r>
              <a:rPr kumimoji="0" lang="en-US" sz="28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 </a:t>
            </a:r>
            <a:r>
              <a:rPr kumimoji="0" lang="en-US" sz="28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vaccine to prevent some types of HPV.</a:t>
            </a:r>
          </a:p>
          <a:p>
            <a:pPr marL="0" marR="0" lvl="0" indent="0" defTabSz="914400" eaLnBrk="1" fontAlgn="auto" latinLnBrk="0" hangingPunct="1">
              <a:lnSpc>
                <a:spcPct val="100000"/>
              </a:lnSpc>
              <a:spcBef>
                <a:spcPct val="15000"/>
              </a:spcBef>
              <a:spcAft>
                <a:spcPct val="15000"/>
              </a:spcAft>
              <a:buClrTx/>
              <a:buSzTx/>
              <a:buFontTx/>
              <a:buNone/>
              <a:tabLst/>
              <a:defRPr/>
            </a:pPr>
            <a:r>
              <a:rPr kumimoji="0" lang="en-US" sz="28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Wingdings" pitchFamily="2" charset="2"/>
              </a:rPr>
              <a:t> </a:t>
            </a:r>
            <a:r>
              <a:rPr kumimoji="0" lang="en-US" sz="2800" b="1"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Recommended </a:t>
            </a:r>
            <a:r>
              <a:rPr kumimoji="0" lang="en-US" sz="28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for girls </a:t>
            </a:r>
            <a:r>
              <a:rPr kumimoji="0" lang="en-US" sz="2800" b="1"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&amp; boys11-12 years</a:t>
            </a:r>
            <a:r>
              <a:rPr kumimoji="0" lang="en-US" sz="2800" b="1" i="0" u="none" strike="noStrike" kern="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old</a:t>
            </a:r>
            <a:r>
              <a:rPr kumimoji="0" lang="en-US" sz="28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p>
          <a:p>
            <a:pPr marL="0" marR="0" lvl="0" indent="0" defTabSz="914400" eaLnBrk="1" fontAlgn="auto" latinLnBrk="0" hangingPunct="1">
              <a:lnSpc>
                <a:spcPct val="100000"/>
              </a:lnSpc>
              <a:spcBef>
                <a:spcPct val="15000"/>
              </a:spcBef>
              <a:spcAft>
                <a:spcPct val="15000"/>
              </a:spcAft>
              <a:buClrTx/>
              <a:buSzTx/>
              <a:buFontTx/>
              <a:buNone/>
              <a:tabLst/>
              <a:defRPr/>
            </a:pPr>
            <a:r>
              <a:rPr lang="en-US" sz="2800" b="1" kern="0" dirty="0">
                <a:solidFill>
                  <a:srgbClr val="002060"/>
                </a:solidFill>
                <a:latin typeface="Arial" panose="020B0604020202020204" pitchFamily="34" charset="0"/>
                <a:cs typeface="Arial" panose="020B0604020202020204" pitchFamily="34" charset="0"/>
              </a:rPr>
              <a:t> </a:t>
            </a:r>
            <a:r>
              <a:rPr lang="en-US" sz="2800" b="1" kern="0" dirty="0" smtClean="0">
                <a:solidFill>
                  <a:srgbClr val="002060"/>
                </a:solidFill>
                <a:latin typeface="Arial" panose="020B0604020202020204" pitchFamily="34" charset="0"/>
                <a:cs typeface="Arial" panose="020B0604020202020204" pitchFamily="34" charset="0"/>
              </a:rPr>
              <a:t>   </a:t>
            </a:r>
            <a:r>
              <a:rPr kumimoji="0" lang="en-US" sz="2800" b="1"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up to</a:t>
            </a:r>
            <a:r>
              <a:rPr kumimoji="0" lang="en-US" sz="2800" b="1" i="0" u="none" strike="noStrike" kern="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t>
            </a:r>
            <a:r>
              <a:rPr kumimoji="0" lang="en-US" sz="2800" b="1"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age </a:t>
            </a:r>
            <a:r>
              <a:rPr kumimoji="0" lang="en-US" sz="2800" b="1"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26 and as young</a:t>
            </a:r>
            <a:r>
              <a:rPr kumimoji="0" lang="en-US" sz="2800" b="1" i="0" u="none" strike="noStrike" kern="0" cap="none" spc="0" normalizeH="0" noProof="0" dirty="0" smtClean="0">
                <a:ln>
                  <a:noFill/>
                </a:ln>
                <a:solidFill>
                  <a:srgbClr val="002060"/>
                </a:solidFill>
                <a:effectLst/>
                <a:uLnTx/>
                <a:uFillTx/>
                <a:latin typeface="Arial" panose="020B0604020202020204" pitchFamily="34" charset="0"/>
                <a:cs typeface="Arial" panose="020B0604020202020204" pitchFamily="34" charset="0"/>
              </a:rPr>
              <a:t> as 9</a:t>
            </a:r>
            <a:r>
              <a:rPr kumimoji="0" lang="en-US" sz="2800" b="1"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a:t>
            </a:r>
            <a:endParaRPr kumimoji="0" lang="en-US" sz="28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ct val="15000"/>
              </a:spcBef>
              <a:spcAft>
                <a:spcPts val="0"/>
              </a:spcAft>
              <a:buClrTx/>
              <a:buSzTx/>
              <a:buFont typeface="Wingdings" pitchFamily="2" charset="2"/>
              <a:buChar char="ü"/>
              <a:tabLst/>
              <a:defRPr/>
            </a:pPr>
            <a:r>
              <a:rPr kumimoji="0" lang="en-US" sz="28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Wingdings" pitchFamily="2" charset="2"/>
              </a:rPr>
              <a:t> Best if given </a:t>
            </a:r>
            <a:r>
              <a:rPr kumimoji="0" lang="en-US" sz="2800" b="1" i="0" u="sng" strike="noStrike" kern="0" cap="none" spc="0" normalizeH="0" baseline="0" noProof="0" dirty="0">
                <a:ln>
                  <a:noFill/>
                </a:ln>
                <a:solidFill>
                  <a:srgbClr val="FF6600"/>
                </a:solidFill>
                <a:effectLst/>
                <a:uLnTx/>
                <a:uFillTx/>
                <a:latin typeface="Arial" panose="020B0604020202020204" pitchFamily="34" charset="0"/>
                <a:cs typeface="Arial" panose="020B0604020202020204" pitchFamily="34" charset="0"/>
                <a:sym typeface="Wingdings" pitchFamily="2" charset="2"/>
              </a:rPr>
              <a:t>before</a:t>
            </a:r>
            <a:r>
              <a:rPr kumimoji="0" lang="en-US" sz="2800" b="1" i="0" u="none" strike="noStrike" kern="0" cap="none" spc="0" normalizeH="0" baseline="0" noProof="0" dirty="0">
                <a:ln>
                  <a:noFill/>
                </a:ln>
                <a:solidFill>
                  <a:srgbClr val="FF6600"/>
                </a:solidFill>
                <a:effectLst/>
                <a:uLnTx/>
                <a:uFillTx/>
                <a:latin typeface="Arial" panose="020B0604020202020204" pitchFamily="34" charset="0"/>
                <a:cs typeface="Arial" panose="020B0604020202020204" pitchFamily="34" charset="0"/>
                <a:sym typeface="Wingdings" pitchFamily="2" charset="2"/>
              </a:rPr>
              <a:t> </a:t>
            </a:r>
            <a:r>
              <a:rPr kumimoji="0" lang="en-US" sz="28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sym typeface="Wingdings" pitchFamily="2" charset="2"/>
              </a:rPr>
              <a:t>first sexual </a:t>
            </a:r>
            <a:r>
              <a:rPr lang="en-US" sz="2800" b="1" kern="0" dirty="0" smtClean="0">
                <a:solidFill>
                  <a:srgbClr val="002060"/>
                </a:solidFill>
                <a:latin typeface="Arial" panose="020B0604020202020204" pitchFamily="34" charset="0"/>
                <a:cs typeface="Arial" panose="020B0604020202020204" pitchFamily="34" charset="0"/>
                <a:sym typeface="Wingdings" pitchFamily="2" charset="2"/>
              </a:rPr>
              <a:t>contact</a:t>
            </a:r>
            <a:r>
              <a:rPr kumimoji="0" lang="en-US" sz="2800" b="1"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a:t>
            </a:r>
            <a:endParaRPr kumimoji="0" lang="en-US" sz="28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342900" marR="0" lvl="0" indent="-342900" defTabSz="914400" eaLnBrk="1" fontAlgn="auto" latinLnBrk="0" hangingPunct="1">
              <a:lnSpc>
                <a:spcPct val="100000"/>
              </a:lnSpc>
              <a:spcBef>
                <a:spcPct val="15000"/>
              </a:spcBef>
              <a:spcAft>
                <a:spcPts val="0"/>
              </a:spcAft>
              <a:buClrTx/>
              <a:buSzTx/>
              <a:buFont typeface="Wingdings"/>
              <a:buChar char="ü"/>
              <a:tabLst/>
              <a:defRPr/>
            </a:pPr>
            <a:r>
              <a:rPr kumimoji="0" lang="en-US" sz="2800" b="1"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sym typeface="Wingdings" pitchFamily="2" charset="2"/>
              </a:rPr>
              <a:t>D</a:t>
            </a:r>
            <a:r>
              <a:rPr kumimoji="0" lang="en-US" sz="2800" b="1"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iscuss </a:t>
            </a:r>
            <a:r>
              <a:rPr kumimoji="0" lang="en-US" sz="28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with your </a:t>
            </a:r>
            <a:r>
              <a:rPr kumimoji="0" lang="en-US" sz="2800" b="1"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parents/doctor.</a:t>
            </a:r>
          </a:p>
          <a:p>
            <a:pPr marL="342900" marR="0" lvl="0" indent="-342900" defTabSz="914400" eaLnBrk="1" fontAlgn="auto" latinLnBrk="0" hangingPunct="1">
              <a:lnSpc>
                <a:spcPct val="100000"/>
              </a:lnSpc>
              <a:spcBef>
                <a:spcPct val="15000"/>
              </a:spcBef>
              <a:spcAft>
                <a:spcPts val="0"/>
              </a:spcAft>
              <a:buClrTx/>
              <a:buSzTx/>
              <a:buFont typeface="Wingdings"/>
              <a:buChar char="ü"/>
              <a:tabLst/>
              <a:defRPr/>
            </a:pPr>
            <a:r>
              <a:rPr lang="en-US" sz="2800" b="1" kern="0" dirty="0" smtClean="0">
                <a:solidFill>
                  <a:srgbClr val="002060"/>
                </a:solidFill>
                <a:latin typeface="Arial" panose="020B0604020202020204" pitchFamily="34" charset="0"/>
                <a:cs typeface="Arial" panose="020B0604020202020204" pitchFamily="34" charset="0"/>
              </a:rPr>
              <a:t>HPV vaccination is cancer prevention</a:t>
            </a:r>
            <a:endParaRPr lang="en-US" sz="2800" b="1" kern="0" dirty="0">
              <a:solidFill>
                <a:srgbClr val="002060"/>
              </a:solidFill>
              <a:latin typeface="Arial" panose="020B0604020202020204" pitchFamily="34" charset="0"/>
              <a:cs typeface="Arial" panose="020B0604020202020204" pitchFamily="34" charset="0"/>
            </a:endParaRPr>
          </a:p>
          <a:p>
            <a:pPr marL="342900" marR="0" lvl="0" indent="-342900" defTabSz="914400" eaLnBrk="1" fontAlgn="auto" latinLnBrk="0" hangingPunct="1">
              <a:lnSpc>
                <a:spcPct val="100000"/>
              </a:lnSpc>
              <a:spcBef>
                <a:spcPct val="15000"/>
              </a:spcBef>
              <a:spcAft>
                <a:spcPts val="0"/>
              </a:spcAft>
              <a:buClrTx/>
              <a:buSzTx/>
              <a:buFont typeface="Wingdings"/>
              <a:buChar char="ü"/>
              <a:tabLst/>
              <a:defRPr/>
            </a:pPr>
            <a:r>
              <a:rPr kumimoji="0" lang="en-US" sz="2800" b="1"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Hepatitis B vaccine</a:t>
            </a:r>
            <a:endParaRPr kumimoji="0" lang="en-US" sz="2800" b="1" i="0" u="none" strike="noStrike" kern="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ct val="15000"/>
              </a:spcBef>
              <a:spcAft>
                <a:spcPts val="0"/>
              </a:spcAft>
              <a:buClrTx/>
              <a:buSzTx/>
              <a:buFont typeface="Wingdings" pitchFamily="2" charset="2"/>
              <a:buNone/>
              <a:tabLst/>
              <a:defRPr/>
            </a:pPr>
            <a:r>
              <a:rPr kumimoji="0" lang="en-US" sz="2400" b="0" i="0" u="none" strike="noStrike" kern="0" cap="none" spc="0" normalizeH="0" baseline="0" noProof="0" dirty="0">
                <a:ln>
                  <a:noFill/>
                </a:ln>
                <a:solidFill>
                  <a:srgbClr val="002060"/>
                </a:solidFill>
                <a:effectLst/>
                <a:uLnTx/>
                <a:uFillTx/>
                <a:latin typeface="Arial" charset="0"/>
                <a:sym typeface="Wingdings" pitchFamily="2" charset="2"/>
              </a:rPr>
              <a:t>	</a:t>
            </a:r>
          </a:p>
        </p:txBody>
      </p:sp>
      <p:pic>
        <p:nvPicPr>
          <p:cNvPr id="6" name="Picture 8" descr="dreamstimeweb_573196 resiz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0920" y="2667000"/>
            <a:ext cx="1752600" cy="322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0176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676399"/>
            <a:ext cx="8534400" cy="4800601"/>
          </a:xfrm>
        </p:spPr>
        <p:txBody>
          <a:bodyPr/>
          <a:lstStyle/>
          <a:p>
            <a:pPr algn="ctr"/>
            <a:r>
              <a:rPr lang="en-US" sz="9600" dirty="0" smtClean="0"/>
              <a:t>No cure </a:t>
            </a:r>
          </a:p>
          <a:p>
            <a:pPr algn="ctr"/>
            <a:r>
              <a:rPr lang="en-US" sz="9600" dirty="0" smtClean="0"/>
              <a:t>exists for </a:t>
            </a:r>
          </a:p>
          <a:p>
            <a:pPr algn="ctr"/>
            <a:r>
              <a:rPr lang="en-US" sz="9600" dirty="0" smtClean="0"/>
              <a:t>HIV and AIDS</a:t>
            </a:r>
            <a:endParaRPr lang="en-US" sz="9600" dirty="0"/>
          </a:p>
        </p:txBody>
      </p:sp>
      <p:sp>
        <p:nvSpPr>
          <p:cNvPr id="6" name="Text Placeholder 5"/>
          <p:cNvSpPr>
            <a:spLocks noGrp="1"/>
          </p:cNvSpPr>
          <p:nvPr>
            <p:ph type="body" sz="quarter" idx="13"/>
          </p:nvPr>
        </p:nvSpPr>
        <p:spPr/>
        <p:txBody>
          <a:bodyPr/>
          <a:lstStyle/>
          <a:p>
            <a:r>
              <a:rPr lang="en-US" sz="4000" b="1" dirty="0" smtClean="0"/>
              <a:t>HIV 101</a:t>
            </a:r>
          </a:p>
          <a:p>
            <a:endParaRPr lang="en-US" dirty="0"/>
          </a:p>
        </p:txBody>
      </p:sp>
    </p:spTree>
    <p:extLst>
      <p:ext uri="{BB962C8B-B14F-4D97-AF65-F5344CB8AC3E}">
        <p14:creationId xmlns:p14="http://schemas.microsoft.com/office/powerpoint/2010/main" val="86620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1"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1000"/>
                                        <p:tgtEl>
                                          <p:spTgt spid="2">
                                            <p:txEl>
                                              <p:pRg st="0" end="0"/>
                                            </p:txEl>
                                          </p:spTgt>
                                        </p:tgtEl>
                                      </p:cBhvr>
                                    </p:animEffect>
                                    <p:anim calcmode="lin" valueType="num">
                                      <p:cBhvr>
                                        <p:cTn id="2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1"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Effect transition="in" filter="fade">
                                      <p:cBhvr>
                                        <p:cTn id="29" dur="1000"/>
                                        <p:tgtEl>
                                          <p:spTgt spid="2">
                                            <p:txEl>
                                              <p:pRg st="1" end="1"/>
                                            </p:txEl>
                                          </p:spTgt>
                                        </p:tgtEl>
                                      </p:cBhvr>
                                    </p:animEffect>
                                    <p:anim calcmode="lin" valueType="num">
                                      <p:cBhvr>
                                        <p:cTn id="3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1" nodeType="with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fade">
                                      <p:cBhvr>
                                        <p:cTn id="34" dur="1000"/>
                                        <p:tgtEl>
                                          <p:spTgt spid="2">
                                            <p:txEl>
                                              <p:pRg st="2" end="2"/>
                                            </p:txEl>
                                          </p:spTgt>
                                        </p:tgtEl>
                                      </p:cBhvr>
                                    </p:animEffect>
                                    <p:anim calcmode="lin" valueType="num">
                                      <p:cBhvr>
                                        <p:cTn id="3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7" presetClass="emph" presetSubtype="0" fill="remove" grpId="2" nodeType="clickEffect">
                                  <p:stCondLst>
                                    <p:cond delay="0"/>
                                  </p:stCondLst>
                                  <p:childTnLst>
                                    <p:animClr clrSpc="rgb" dir="cw">
                                      <p:cBhvr override="childStyle">
                                        <p:cTn id="40" dur="250" autoRev="1" fill="remove"/>
                                        <p:tgtEl>
                                          <p:spTgt spid="2">
                                            <p:txEl>
                                              <p:pRg st="0" end="0"/>
                                            </p:txEl>
                                          </p:spTgt>
                                        </p:tgtEl>
                                        <p:attrNameLst>
                                          <p:attrName>style.color</p:attrName>
                                        </p:attrNameLst>
                                      </p:cBhvr>
                                      <p:to>
                                        <a:schemeClr val="bg1"/>
                                      </p:to>
                                    </p:animClr>
                                    <p:animClr clrSpc="rgb" dir="cw">
                                      <p:cBhvr>
                                        <p:cTn id="41" dur="250" autoRev="1" fill="remove"/>
                                        <p:tgtEl>
                                          <p:spTgt spid="2">
                                            <p:txEl>
                                              <p:pRg st="0" end="0"/>
                                            </p:txEl>
                                          </p:spTgt>
                                        </p:tgtEl>
                                        <p:attrNameLst>
                                          <p:attrName>fillcolor</p:attrName>
                                        </p:attrNameLst>
                                      </p:cBhvr>
                                      <p:to>
                                        <a:schemeClr val="bg1"/>
                                      </p:to>
                                    </p:animClr>
                                    <p:set>
                                      <p:cBhvr>
                                        <p:cTn id="42" dur="250" autoRev="1" fill="remove"/>
                                        <p:tgtEl>
                                          <p:spTgt spid="2">
                                            <p:txEl>
                                              <p:pRg st="0" end="0"/>
                                            </p:txEl>
                                          </p:spTgt>
                                        </p:tgtEl>
                                        <p:attrNameLst>
                                          <p:attrName>fill.type</p:attrName>
                                        </p:attrNameLst>
                                      </p:cBhvr>
                                      <p:to>
                                        <p:strVal val="solid"/>
                                      </p:to>
                                    </p:set>
                                    <p:set>
                                      <p:cBhvr>
                                        <p:cTn id="43" dur="250" autoRev="1" fill="remove"/>
                                        <p:tgtEl>
                                          <p:spTgt spid="2">
                                            <p:txEl>
                                              <p:pRg st="0" end="0"/>
                                            </p:txEl>
                                          </p:spTgt>
                                        </p:tgtEl>
                                        <p:attrNameLst>
                                          <p:attrName>fill.on</p:attrName>
                                        </p:attrNameLst>
                                      </p:cBhvr>
                                      <p:to>
                                        <p:strVal val="true"/>
                                      </p:to>
                                    </p:set>
                                  </p:childTnLst>
                                </p:cTn>
                              </p:par>
                              <p:par>
                                <p:cTn id="44" presetID="27" presetClass="emph" presetSubtype="0" fill="remove" grpId="2" nodeType="withEffect">
                                  <p:stCondLst>
                                    <p:cond delay="0"/>
                                  </p:stCondLst>
                                  <p:childTnLst>
                                    <p:animClr clrSpc="rgb" dir="cw">
                                      <p:cBhvr override="childStyle">
                                        <p:cTn id="45" dur="250" autoRev="1" fill="remove"/>
                                        <p:tgtEl>
                                          <p:spTgt spid="2">
                                            <p:txEl>
                                              <p:pRg st="1" end="1"/>
                                            </p:txEl>
                                          </p:spTgt>
                                        </p:tgtEl>
                                        <p:attrNameLst>
                                          <p:attrName>style.color</p:attrName>
                                        </p:attrNameLst>
                                      </p:cBhvr>
                                      <p:to>
                                        <a:schemeClr val="bg1"/>
                                      </p:to>
                                    </p:animClr>
                                    <p:animClr clrSpc="rgb" dir="cw">
                                      <p:cBhvr>
                                        <p:cTn id="46" dur="250" autoRev="1" fill="remove"/>
                                        <p:tgtEl>
                                          <p:spTgt spid="2">
                                            <p:txEl>
                                              <p:pRg st="1" end="1"/>
                                            </p:txEl>
                                          </p:spTgt>
                                        </p:tgtEl>
                                        <p:attrNameLst>
                                          <p:attrName>fillcolor</p:attrName>
                                        </p:attrNameLst>
                                      </p:cBhvr>
                                      <p:to>
                                        <a:schemeClr val="bg1"/>
                                      </p:to>
                                    </p:animClr>
                                    <p:set>
                                      <p:cBhvr>
                                        <p:cTn id="47" dur="250" autoRev="1" fill="remove"/>
                                        <p:tgtEl>
                                          <p:spTgt spid="2">
                                            <p:txEl>
                                              <p:pRg st="1" end="1"/>
                                            </p:txEl>
                                          </p:spTgt>
                                        </p:tgtEl>
                                        <p:attrNameLst>
                                          <p:attrName>fill.type</p:attrName>
                                        </p:attrNameLst>
                                      </p:cBhvr>
                                      <p:to>
                                        <p:strVal val="solid"/>
                                      </p:to>
                                    </p:set>
                                    <p:set>
                                      <p:cBhvr>
                                        <p:cTn id="48" dur="250" autoRev="1" fill="remove"/>
                                        <p:tgtEl>
                                          <p:spTgt spid="2">
                                            <p:txEl>
                                              <p:pRg st="1" end="1"/>
                                            </p:txEl>
                                          </p:spTgt>
                                        </p:tgtEl>
                                        <p:attrNameLst>
                                          <p:attrName>fill.on</p:attrName>
                                        </p:attrNameLst>
                                      </p:cBhvr>
                                      <p:to>
                                        <p:strVal val="true"/>
                                      </p:to>
                                    </p:set>
                                  </p:childTnLst>
                                </p:cTn>
                              </p:par>
                              <p:par>
                                <p:cTn id="49" presetID="27" presetClass="emph" presetSubtype="0" fill="remove" grpId="2" nodeType="withEffect">
                                  <p:stCondLst>
                                    <p:cond delay="0"/>
                                  </p:stCondLst>
                                  <p:childTnLst>
                                    <p:animClr clrSpc="rgb" dir="cw">
                                      <p:cBhvr override="childStyle">
                                        <p:cTn id="50" dur="250" autoRev="1" fill="remove"/>
                                        <p:tgtEl>
                                          <p:spTgt spid="2">
                                            <p:txEl>
                                              <p:pRg st="2" end="2"/>
                                            </p:txEl>
                                          </p:spTgt>
                                        </p:tgtEl>
                                        <p:attrNameLst>
                                          <p:attrName>style.color</p:attrName>
                                        </p:attrNameLst>
                                      </p:cBhvr>
                                      <p:to>
                                        <a:schemeClr val="bg1"/>
                                      </p:to>
                                    </p:animClr>
                                    <p:animClr clrSpc="rgb" dir="cw">
                                      <p:cBhvr>
                                        <p:cTn id="51" dur="250" autoRev="1" fill="remove"/>
                                        <p:tgtEl>
                                          <p:spTgt spid="2">
                                            <p:txEl>
                                              <p:pRg st="2" end="2"/>
                                            </p:txEl>
                                          </p:spTgt>
                                        </p:tgtEl>
                                        <p:attrNameLst>
                                          <p:attrName>fillcolor</p:attrName>
                                        </p:attrNameLst>
                                      </p:cBhvr>
                                      <p:to>
                                        <a:schemeClr val="bg1"/>
                                      </p:to>
                                    </p:animClr>
                                    <p:set>
                                      <p:cBhvr>
                                        <p:cTn id="52" dur="250" autoRev="1" fill="remove"/>
                                        <p:tgtEl>
                                          <p:spTgt spid="2">
                                            <p:txEl>
                                              <p:pRg st="2" end="2"/>
                                            </p:txEl>
                                          </p:spTgt>
                                        </p:tgtEl>
                                        <p:attrNameLst>
                                          <p:attrName>fill.type</p:attrName>
                                        </p:attrNameLst>
                                      </p:cBhvr>
                                      <p:to>
                                        <p:strVal val="solid"/>
                                      </p:to>
                                    </p:set>
                                    <p:set>
                                      <p:cBhvr>
                                        <p:cTn id="53" dur="250" autoRev="1" fill="remove"/>
                                        <p:tgtEl>
                                          <p:spTgt spid="2">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P spid="2" grpId="2"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76400"/>
            <a:ext cx="8991600" cy="5029200"/>
          </a:xfrm>
        </p:spPr>
        <p:txBody>
          <a:bodyPr/>
          <a:lstStyle/>
          <a:p>
            <a:pPr marL="0" indent="0" algn="ctr">
              <a:buNone/>
            </a:pPr>
            <a:r>
              <a:rPr lang="en-US" sz="3600" b="1" dirty="0" smtClean="0"/>
              <a:t>Antiretroviral Therapy (ART) uses different kinds of medication to keep HIV from growing &amp; multiplying</a:t>
            </a:r>
          </a:p>
          <a:p>
            <a:pPr>
              <a:buFont typeface="Wingdings" panose="05000000000000000000" pitchFamily="2" charset="2"/>
              <a:buChar char="ü"/>
            </a:pPr>
            <a:r>
              <a:rPr lang="en-US" dirty="0" smtClean="0"/>
              <a:t>Helps a person with HIV have a normal life expectancy</a:t>
            </a:r>
          </a:p>
          <a:p>
            <a:pPr>
              <a:buFont typeface="Wingdings" panose="05000000000000000000" pitchFamily="2" charset="2"/>
              <a:buChar char="ü"/>
            </a:pPr>
            <a:r>
              <a:rPr lang="en-US" dirty="0" smtClean="0"/>
              <a:t>Lowers their risk of developing </a:t>
            </a:r>
          </a:p>
          <a:p>
            <a:pPr marL="0" indent="0">
              <a:buNone/>
            </a:pPr>
            <a:r>
              <a:rPr lang="en-US" dirty="0" smtClean="0"/>
              <a:t>    non-HIV-related illnesses</a:t>
            </a:r>
          </a:p>
          <a:p>
            <a:pPr>
              <a:buFont typeface="Wingdings" panose="05000000000000000000" pitchFamily="2" charset="2"/>
              <a:buChar char="ü"/>
            </a:pPr>
            <a:r>
              <a:rPr lang="en-US" dirty="0" smtClean="0"/>
              <a:t>Reduces the chances of passing </a:t>
            </a:r>
          </a:p>
          <a:p>
            <a:pPr marL="0" indent="0">
              <a:buNone/>
            </a:pPr>
            <a:r>
              <a:rPr lang="en-US" dirty="0" smtClean="0"/>
              <a:t>    HIV to others</a:t>
            </a:r>
          </a:p>
          <a:p>
            <a:pPr>
              <a:buFont typeface="Wingdings" panose="05000000000000000000" pitchFamily="2" charset="2"/>
              <a:buChar char="ü"/>
            </a:pPr>
            <a:endParaRPr lang="en-US" dirty="0"/>
          </a:p>
        </p:txBody>
      </p:sp>
      <p:sp>
        <p:nvSpPr>
          <p:cNvPr id="3" name="Text Placeholder 2"/>
          <p:cNvSpPr>
            <a:spLocks noGrp="1"/>
          </p:cNvSpPr>
          <p:nvPr>
            <p:ph type="body" sz="quarter" idx="13"/>
          </p:nvPr>
        </p:nvSpPr>
        <p:spPr/>
        <p:txBody>
          <a:bodyPr>
            <a:normAutofit/>
          </a:bodyPr>
          <a:lstStyle/>
          <a:p>
            <a:r>
              <a:rPr lang="en-US" sz="4800" dirty="0" smtClean="0"/>
              <a:t>Living with HIV</a:t>
            </a:r>
            <a:endParaRPr lang="en-US" sz="4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3962400"/>
            <a:ext cx="2286000" cy="3048000"/>
          </a:xfrm>
          <a:prstGeom prst="rect">
            <a:avLst/>
          </a:prstGeom>
        </p:spPr>
      </p:pic>
    </p:spTree>
    <p:extLst>
      <p:ext uri="{BB962C8B-B14F-4D97-AF65-F5344CB8AC3E}">
        <p14:creationId xmlns:p14="http://schemas.microsoft.com/office/powerpoint/2010/main" val="343639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657600" y="152400"/>
            <a:ext cx="5486400" cy="1143000"/>
          </a:xfrm>
        </p:spPr>
        <p:txBody>
          <a:bodyPr>
            <a:noAutofit/>
          </a:bodyPr>
          <a:lstStyle/>
          <a:p>
            <a:r>
              <a:rPr lang="en-US" dirty="0" smtClean="0"/>
              <a:t>Medications to </a:t>
            </a:r>
          </a:p>
          <a:p>
            <a:r>
              <a:rPr lang="en-US" dirty="0" smtClean="0"/>
              <a:t>Prevent HIV </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524000"/>
            <a:ext cx="4800600" cy="59283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 y="1524000"/>
            <a:ext cx="4739640" cy="5486400"/>
          </a:xfrm>
          <a:prstGeom prst="rect">
            <a:avLst/>
          </a:prstGeom>
        </p:spPr>
      </p:pic>
      <p:cxnSp>
        <p:nvCxnSpPr>
          <p:cNvPr id="9" name="Straight Arrow Connector 8"/>
          <p:cNvCxnSpPr/>
          <p:nvPr/>
        </p:nvCxnSpPr>
        <p:spPr>
          <a:xfrm>
            <a:off x="4419600" y="1638300"/>
            <a:ext cx="0" cy="525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75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700" y="76200"/>
            <a:ext cx="9131300" cy="1143000"/>
          </a:xfrm>
        </p:spPr>
        <p:txBody>
          <a:bodyPr>
            <a:noAutofit/>
          </a:bodyPr>
          <a:lstStyle/>
          <a:p>
            <a:pPr algn="ctr" eaLnBrk="1" hangingPunct="1"/>
            <a:r>
              <a:rPr lang="en-US" sz="4800" b="1" dirty="0" smtClean="0">
                <a:solidFill>
                  <a:schemeClr val="tx2">
                    <a:lumMod val="75000"/>
                  </a:schemeClr>
                </a:solidFill>
                <a:effectLst>
                  <a:outerShdw blurRad="38100" dist="38100" dir="2700000" algn="tl">
                    <a:srgbClr val="000000">
                      <a:alpha val="43137"/>
                    </a:srgbClr>
                  </a:outerShdw>
                </a:effectLst>
                <a:latin typeface="Candara" panose="020E0502030303020204" pitchFamily="34" charset="0"/>
              </a:rPr>
              <a:t>Why teens have high rates of STIs:</a:t>
            </a:r>
          </a:p>
        </p:txBody>
      </p:sp>
      <p:sp>
        <p:nvSpPr>
          <p:cNvPr id="8" name="Title 1"/>
          <p:cNvSpPr txBox="1">
            <a:spLocks/>
          </p:cNvSpPr>
          <p:nvPr/>
        </p:nvSpPr>
        <p:spPr bwMode="auto">
          <a:xfrm>
            <a:off x="12700" y="1143000"/>
            <a:ext cx="8991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Medium" pitchFamily="34" charset="0"/>
              </a:defRPr>
            </a:lvl2pPr>
            <a:lvl3pPr algn="ctr" rtl="0" fontAlgn="base">
              <a:spcBef>
                <a:spcPct val="0"/>
              </a:spcBef>
              <a:spcAft>
                <a:spcPct val="0"/>
              </a:spcAft>
              <a:defRPr sz="4400">
                <a:solidFill>
                  <a:schemeClr val="tx1"/>
                </a:solidFill>
                <a:latin typeface="Franklin Gothic Medium" pitchFamily="34" charset="0"/>
              </a:defRPr>
            </a:lvl3pPr>
            <a:lvl4pPr algn="ctr" rtl="0" fontAlgn="base">
              <a:spcBef>
                <a:spcPct val="0"/>
              </a:spcBef>
              <a:spcAft>
                <a:spcPct val="0"/>
              </a:spcAft>
              <a:defRPr sz="4400">
                <a:solidFill>
                  <a:schemeClr val="tx1"/>
                </a:solidFill>
                <a:latin typeface="Franklin Gothic Medium" pitchFamily="34" charset="0"/>
              </a:defRPr>
            </a:lvl4pPr>
            <a:lvl5pPr algn="ctr" rtl="0" fontAlgn="base">
              <a:spcBef>
                <a:spcPct val="0"/>
              </a:spcBef>
              <a:spcAft>
                <a:spcPct val="0"/>
              </a:spcAft>
              <a:defRPr sz="4400">
                <a:solidFill>
                  <a:schemeClr val="tx1"/>
                </a:solidFill>
                <a:latin typeface="Franklin Gothic Medium" pitchFamily="34"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pPr eaLnBrk="0" hangingPunct="0">
              <a:spcBef>
                <a:spcPct val="50000"/>
              </a:spcBef>
            </a:pPr>
            <a:r>
              <a:rPr lang="en-US" sz="3600" b="1" i="1" dirty="0" smtClean="0">
                <a:solidFill>
                  <a:srgbClr val="002060"/>
                </a:solidFill>
                <a:latin typeface="Candara" panose="020E0502030303020204" pitchFamily="34" charset="0"/>
                <a:ea typeface="+mn-ea"/>
                <a:cs typeface="+mn-cs"/>
              </a:rPr>
              <a:t>The large number of 15-24 year olds infected with STIs increases the odds of meeting someone who </a:t>
            </a:r>
            <a:r>
              <a:rPr lang="en-US" sz="3600" b="1" i="1" u="sng" dirty="0" smtClean="0">
                <a:solidFill>
                  <a:srgbClr val="002060"/>
                </a:solidFill>
                <a:effectLst>
                  <a:outerShdw blurRad="38100" dist="38100" dir="2700000" algn="tl">
                    <a:srgbClr val="000000">
                      <a:alpha val="43137"/>
                    </a:srgbClr>
                  </a:outerShdw>
                </a:effectLst>
                <a:latin typeface="Candara" panose="020E0502030303020204" pitchFamily="34" charset="0"/>
                <a:ea typeface="+mn-ea"/>
                <a:cs typeface="+mn-cs"/>
              </a:rPr>
              <a:t>already has</a:t>
            </a:r>
            <a:r>
              <a:rPr lang="en-US" sz="3600" b="1" i="1" dirty="0" smtClean="0">
                <a:solidFill>
                  <a:srgbClr val="002060"/>
                </a:solidFill>
                <a:effectLst>
                  <a:outerShdw blurRad="38100" dist="38100" dir="2700000" algn="tl">
                    <a:srgbClr val="000000">
                      <a:alpha val="43137"/>
                    </a:srgbClr>
                  </a:outerShdw>
                </a:effectLst>
                <a:latin typeface="Candara" panose="020E0502030303020204" pitchFamily="34" charset="0"/>
                <a:ea typeface="+mn-ea"/>
                <a:cs typeface="+mn-cs"/>
              </a:rPr>
              <a:t> </a:t>
            </a:r>
            <a:r>
              <a:rPr lang="en-US" sz="3600" b="1" i="1" dirty="0" smtClean="0">
                <a:solidFill>
                  <a:srgbClr val="002060"/>
                </a:solidFill>
                <a:latin typeface="Candara" panose="020E0502030303020204" pitchFamily="34" charset="0"/>
                <a:ea typeface="+mn-ea"/>
                <a:cs typeface="+mn-cs"/>
              </a:rPr>
              <a:t>an STI</a:t>
            </a:r>
            <a:r>
              <a:rPr lang="en-US" sz="3600" b="1" i="1" dirty="0" smtClean="0">
                <a:solidFill>
                  <a:srgbClr val="002060"/>
                </a:solidFill>
                <a:latin typeface="Arial" charset="0"/>
                <a:ea typeface="+mn-ea"/>
                <a:cs typeface="+mn-cs"/>
              </a:rPr>
              <a:t>.</a:t>
            </a:r>
            <a:endParaRPr lang="en-US" sz="3600" b="1" i="1" dirty="0">
              <a:solidFill>
                <a:srgbClr val="002060"/>
              </a:solidFill>
            </a:endParaRPr>
          </a:p>
        </p:txBody>
      </p:sp>
      <p:pic>
        <p:nvPicPr>
          <p:cNvPr id="9" name="Picture 8"/>
          <p:cNvPicPr/>
          <p:nvPr/>
        </p:nvPicPr>
        <p:blipFill rotWithShape="1">
          <a:blip r:embed="rId3" cstate="print">
            <a:extLst>
              <a:ext uri="{28A0092B-C50C-407E-A947-70E740481C1C}">
                <a14:useLocalDpi xmlns:a14="http://schemas.microsoft.com/office/drawing/2010/main" val="0"/>
              </a:ext>
            </a:extLst>
          </a:blip>
          <a:srcRect t="18034" b="29407"/>
          <a:stretch/>
        </p:blipFill>
        <p:spPr bwMode="auto">
          <a:xfrm>
            <a:off x="1003300" y="3124200"/>
            <a:ext cx="7010400" cy="1648496"/>
          </a:xfrm>
          <a:prstGeom prst="rect">
            <a:avLst/>
          </a:prstGeom>
          <a:noFill/>
          <a:ln>
            <a:noFill/>
          </a:ln>
        </p:spPr>
      </p:pic>
      <p:sp>
        <p:nvSpPr>
          <p:cNvPr id="10" name="Text Box 7"/>
          <p:cNvSpPr txBox="1">
            <a:spLocks noChangeArrowheads="1"/>
          </p:cNvSpPr>
          <p:nvPr/>
        </p:nvSpPr>
        <p:spPr bwMode="auto">
          <a:xfrm>
            <a:off x="2044700" y="5107970"/>
            <a:ext cx="51555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2800" b="1" dirty="0">
                <a:solidFill>
                  <a:schemeClr val="tx2"/>
                </a:solidFill>
              </a:rPr>
              <a:t>Can you tell </a:t>
            </a:r>
            <a:r>
              <a:rPr lang="en-US" sz="2800" b="1" i="1" dirty="0">
                <a:solidFill>
                  <a:schemeClr val="tx2"/>
                </a:solidFill>
              </a:rPr>
              <a:t>who</a:t>
            </a:r>
            <a:r>
              <a:rPr lang="en-US" sz="2800" b="1" dirty="0">
                <a:solidFill>
                  <a:schemeClr val="tx2"/>
                </a:solidFill>
              </a:rPr>
              <a:t> has an </a:t>
            </a:r>
            <a:r>
              <a:rPr lang="en-US" sz="2800" b="1" dirty="0" smtClean="0">
                <a:solidFill>
                  <a:schemeClr val="tx2"/>
                </a:solidFill>
              </a:rPr>
              <a:t>STI?</a:t>
            </a:r>
            <a:endParaRPr lang="en-US" sz="2800" b="1" dirty="0">
              <a:solidFill>
                <a:schemeClr val="tx2"/>
              </a:solidFill>
            </a:endParaRPr>
          </a:p>
        </p:txBody>
      </p:sp>
    </p:spTree>
    <p:extLst>
      <p:ext uri="{BB962C8B-B14F-4D97-AF65-F5344CB8AC3E}">
        <p14:creationId xmlns:p14="http://schemas.microsoft.com/office/powerpoint/2010/main" val="316450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1" nodeType="clickEffect">
                                  <p:stCondLst>
                                    <p:cond delay="0"/>
                                  </p:stCondLst>
                                  <p:childTnLst>
                                    <p:animEffect transition="out" filter="fade">
                                      <p:cBhvr>
                                        <p:cTn id="18" dur="500" tmFilter="0, 0; .2, .5; .8, .5; 1, 0"/>
                                        <p:tgtEl>
                                          <p:spTgt spid="10"/>
                                        </p:tgtEl>
                                      </p:cBhvr>
                                    </p:animEffect>
                                    <p:animScale>
                                      <p:cBhvr>
                                        <p:cTn id="19"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0"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Placeholder 2"/>
          <p:cNvSpPr>
            <a:spLocks noGrp="1"/>
          </p:cNvSpPr>
          <p:nvPr>
            <p:ph type="body" sz="quarter" idx="13"/>
          </p:nvPr>
        </p:nvSpPr>
        <p:spPr/>
        <p:txBody>
          <a:bodyPr>
            <a:normAutofit fontScale="85000" lnSpcReduction="10000"/>
          </a:bodyPr>
          <a:lstStyle/>
          <a:p>
            <a:pPr>
              <a:buFont typeface="Arial" charset="0"/>
              <a:buNone/>
              <a:defRPr/>
            </a:pPr>
            <a:r>
              <a:rPr lang="en-US" altLang="en-US" sz="4400" dirty="0" smtClean="0"/>
              <a:t>Myth Busters – </a:t>
            </a:r>
            <a:r>
              <a:rPr lang="en-US" altLang="en-US" sz="4400" dirty="0" smtClean="0">
                <a:solidFill>
                  <a:srgbClr val="00FF00"/>
                </a:solidFill>
              </a:rPr>
              <a:t>9</a:t>
            </a:r>
            <a:r>
              <a:rPr lang="en-US" altLang="en-US" sz="4400" dirty="0" smtClean="0"/>
              <a:t>, </a:t>
            </a:r>
            <a:r>
              <a:rPr lang="en-US" altLang="en-US" sz="4400" dirty="0" smtClean="0">
                <a:solidFill>
                  <a:srgbClr val="00FF00"/>
                </a:solidFill>
              </a:rPr>
              <a:t>10</a:t>
            </a:r>
            <a:r>
              <a:rPr lang="en-US" altLang="en-US" sz="4400" dirty="0" smtClean="0"/>
              <a:t>, </a:t>
            </a:r>
            <a:r>
              <a:rPr lang="en-US" altLang="en-US" sz="4400" dirty="0" smtClean="0">
                <a:solidFill>
                  <a:srgbClr val="00FF00"/>
                </a:solidFill>
              </a:rPr>
              <a:t>11</a:t>
            </a:r>
            <a:r>
              <a:rPr lang="en-US" altLang="en-US" sz="4400" dirty="0" smtClean="0"/>
              <a:t> </a:t>
            </a:r>
          </a:p>
        </p:txBody>
      </p:sp>
      <p:sp>
        <p:nvSpPr>
          <p:cNvPr id="4" name="Rectangle 3"/>
          <p:cNvSpPr txBox="1">
            <a:spLocks noChangeArrowheads="1"/>
          </p:cNvSpPr>
          <p:nvPr/>
        </p:nvSpPr>
        <p:spPr bwMode="auto">
          <a:xfrm>
            <a:off x="0" y="16764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0" indent="-571500" eaLnBrk="1" hangingPunct="1">
              <a:lnSpc>
                <a:spcPct val="80000"/>
              </a:lnSpc>
              <a:spcAft>
                <a:spcPct val="20000"/>
              </a:spcAft>
              <a:buFont typeface="Wingdings" pitchFamily="2" charset="2"/>
              <a:buChar char="q"/>
            </a:pPr>
            <a:r>
              <a:rPr lang="en-US" sz="3400" b="1" kern="0" dirty="0">
                <a:solidFill>
                  <a:srgbClr val="CC00FF"/>
                </a:solidFill>
                <a:latin typeface="Candara" panose="020E0502030303020204" pitchFamily="34" charset="0"/>
              </a:rPr>
              <a:t>P</a:t>
            </a:r>
            <a:r>
              <a:rPr lang="en-US" sz="3400" b="1" kern="0" dirty="0" smtClean="0">
                <a:solidFill>
                  <a:srgbClr val="CC00FF"/>
                </a:solidFill>
                <a:latin typeface="Candara" panose="020E0502030303020204" pitchFamily="34" charset="0"/>
              </a:rPr>
              <a:t>eople with STIs usually will feel some kind of pain or see some sign of infection.</a:t>
            </a:r>
          </a:p>
          <a:p>
            <a:pPr marL="571500" indent="-571500" eaLnBrk="1" hangingPunct="1">
              <a:lnSpc>
                <a:spcPct val="80000"/>
              </a:lnSpc>
              <a:spcAft>
                <a:spcPct val="20000"/>
              </a:spcAft>
              <a:buFont typeface="Wingdings" pitchFamily="2" charset="2"/>
              <a:buNone/>
            </a:pPr>
            <a:r>
              <a:rPr lang="en-US" sz="2800" kern="0" dirty="0" smtClean="0">
                <a:solidFill>
                  <a:srgbClr val="FFFFFF"/>
                </a:solidFill>
                <a:latin typeface="Arial"/>
              </a:rPr>
              <a:t>	</a:t>
            </a:r>
            <a:r>
              <a:rPr lang="en-US" b="1" i="1" kern="0" dirty="0" smtClean="0">
                <a:solidFill>
                  <a:srgbClr val="0000FF"/>
                </a:solidFill>
                <a:latin typeface="Arial"/>
              </a:rPr>
              <a:t>FALSE</a:t>
            </a:r>
            <a:endParaRPr lang="en-US" sz="2800" b="1" i="1" kern="0" dirty="0" smtClean="0">
              <a:solidFill>
                <a:srgbClr val="0000FF"/>
              </a:solidFill>
              <a:latin typeface="Arial"/>
            </a:endParaRPr>
          </a:p>
          <a:p>
            <a:pPr marL="571500" indent="-571500" eaLnBrk="1" hangingPunct="1">
              <a:lnSpc>
                <a:spcPct val="80000"/>
              </a:lnSpc>
              <a:spcAft>
                <a:spcPct val="20000"/>
              </a:spcAft>
              <a:buFont typeface="Wingdings" pitchFamily="2" charset="2"/>
              <a:buChar char="q"/>
            </a:pPr>
            <a:r>
              <a:rPr lang="en-US" sz="3400" b="1" kern="0" dirty="0" smtClean="0">
                <a:solidFill>
                  <a:srgbClr val="CC00FF"/>
                </a:solidFill>
                <a:latin typeface="Candara" panose="020E0502030303020204" pitchFamily="34" charset="0"/>
              </a:rPr>
              <a:t>STIs are passed by intimate sexual contact (vaginal, anal, oral) between partners.</a:t>
            </a:r>
          </a:p>
          <a:p>
            <a:pPr marL="571500" indent="-571500" eaLnBrk="1" hangingPunct="1">
              <a:lnSpc>
                <a:spcPct val="80000"/>
              </a:lnSpc>
              <a:spcAft>
                <a:spcPct val="20000"/>
              </a:spcAft>
              <a:buFont typeface="Wingdings" pitchFamily="2" charset="2"/>
              <a:buNone/>
            </a:pPr>
            <a:r>
              <a:rPr lang="en-US" sz="2800" i="1" kern="0" dirty="0" smtClean="0">
                <a:solidFill>
                  <a:srgbClr val="FFFF00"/>
                </a:solidFill>
                <a:latin typeface="Arial"/>
              </a:rPr>
              <a:t>	</a:t>
            </a:r>
            <a:r>
              <a:rPr lang="en-US" b="1" i="1" kern="0" dirty="0" smtClean="0">
                <a:solidFill>
                  <a:srgbClr val="0000FF"/>
                </a:solidFill>
                <a:latin typeface="Arial"/>
              </a:rPr>
              <a:t>TRUE</a:t>
            </a:r>
            <a:endParaRPr lang="en-US" sz="2800" b="1" i="1" kern="0" dirty="0" smtClean="0">
              <a:solidFill>
                <a:srgbClr val="0000FF"/>
              </a:solidFill>
              <a:latin typeface="Arial"/>
            </a:endParaRPr>
          </a:p>
          <a:p>
            <a:pPr marL="571500" indent="-571500" eaLnBrk="1" hangingPunct="1">
              <a:lnSpc>
                <a:spcPct val="80000"/>
              </a:lnSpc>
              <a:spcAft>
                <a:spcPct val="25000"/>
              </a:spcAft>
              <a:buFont typeface="Wingdings" pitchFamily="2" charset="2"/>
              <a:buChar char="q"/>
            </a:pPr>
            <a:r>
              <a:rPr lang="en-US" sz="3400" b="1" kern="0" dirty="0" smtClean="0">
                <a:solidFill>
                  <a:srgbClr val="CC00FF"/>
                </a:solidFill>
                <a:latin typeface="Candara" panose="020E0502030303020204" pitchFamily="34" charset="0"/>
              </a:rPr>
              <a:t>The chance of passing STIs through oral sex is very low.  </a:t>
            </a:r>
          </a:p>
          <a:p>
            <a:pPr marL="571500" indent="-571500" eaLnBrk="1" hangingPunct="1">
              <a:lnSpc>
                <a:spcPct val="80000"/>
              </a:lnSpc>
              <a:spcAft>
                <a:spcPct val="45000"/>
              </a:spcAft>
              <a:buFont typeface="Wingdings" pitchFamily="2" charset="2"/>
              <a:buNone/>
            </a:pPr>
            <a:r>
              <a:rPr lang="en-US" sz="2800" kern="0" dirty="0" smtClean="0">
                <a:solidFill>
                  <a:srgbClr val="FFFFFF"/>
                </a:solidFill>
                <a:latin typeface="Arial"/>
              </a:rPr>
              <a:t>	</a:t>
            </a:r>
            <a:r>
              <a:rPr lang="en-US" b="1" i="1" kern="0" dirty="0" smtClean="0">
                <a:solidFill>
                  <a:srgbClr val="0000FF"/>
                </a:solidFill>
                <a:latin typeface="Arial"/>
              </a:rPr>
              <a:t>FALSE</a:t>
            </a:r>
            <a:endParaRPr lang="en-US" sz="2800" b="1" i="1" kern="0" dirty="0" smtClean="0">
              <a:solidFill>
                <a:srgbClr val="0000FF"/>
              </a:solidFill>
              <a:latin typeface="Arial"/>
            </a:endParaRPr>
          </a:p>
          <a:p>
            <a:pPr marL="571500" indent="-571500" eaLnBrk="1" hangingPunct="1">
              <a:lnSpc>
                <a:spcPct val="80000"/>
              </a:lnSpc>
              <a:spcAft>
                <a:spcPct val="45000"/>
              </a:spcAft>
              <a:buFont typeface="Wingdings" pitchFamily="2" charset="2"/>
              <a:buNone/>
            </a:pPr>
            <a:endParaRPr lang="en-US" sz="2800" i="1" kern="0" dirty="0" smtClean="0">
              <a:solidFill>
                <a:srgbClr val="FFFF00"/>
              </a:solidFill>
              <a:latin typeface="Arial"/>
            </a:endParaRPr>
          </a:p>
        </p:txBody>
      </p:sp>
    </p:spTree>
    <p:extLst>
      <p:ext uri="{BB962C8B-B14F-4D97-AF65-F5344CB8AC3E}">
        <p14:creationId xmlns:p14="http://schemas.microsoft.com/office/powerpoint/2010/main" val="2245653427"/>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Placeholder 2"/>
          <p:cNvSpPr>
            <a:spLocks noGrp="1"/>
          </p:cNvSpPr>
          <p:nvPr>
            <p:ph type="body" sz="quarter" idx="13"/>
          </p:nvPr>
        </p:nvSpPr>
        <p:spPr/>
        <p:txBody>
          <a:bodyPr>
            <a:normAutofit fontScale="92500"/>
          </a:bodyPr>
          <a:lstStyle/>
          <a:p>
            <a:pPr>
              <a:buFont typeface="Arial" charset="0"/>
              <a:buNone/>
              <a:defRPr/>
            </a:pPr>
            <a:r>
              <a:rPr lang="en-US" altLang="en-US" sz="4400" dirty="0" smtClean="0"/>
              <a:t>Myth Busters – </a:t>
            </a:r>
            <a:r>
              <a:rPr lang="en-US" altLang="en-US" sz="4400" dirty="0" smtClean="0">
                <a:solidFill>
                  <a:srgbClr val="00FF00"/>
                </a:solidFill>
              </a:rPr>
              <a:t>12</a:t>
            </a:r>
            <a:r>
              <a:rPr lang="en-US" altLang="en-US" sz="4400" dirty="0" smtClean="0"/>
              <a:t>, </a:t>
            </a:r>
            <a:r>
              <a:rPr lang="en-US" altLang="en-US" sz="4400" dirty="0" smtClean="0">
                <a:solidFill>
                  <a:srgbClr val="00FF00"/>
                </a:solidFill>
              </a:rPr>
              <a:t>13</a:t>
            </a:r>
            <a:r>
              <a:rPr lang="en-US" altLang="en-US" sz="4400" dirty="0" smtClean="0"/>
              <a:t> </a:t>
            </a:r>
          </a:p>
        </p:txBody>
      </p:sp>
      <p:sp>
        <p:nvSpPr>
          <p:cNvPr id="4" name="Rectangle 3"/>
          <p:cNvSpPr txBox="1">
            <a:spLocks noChangeArrowheads="1"/>
          </p:cNvSpPr>
          <p:nvPr/>
        </p:nvSpPr>
        <p:spPr bwMode="auto">
          <a:xfrm>
            <a:off x="0" y="16764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71500" indent="-571500" eaLnBrk="1" hangingPunct="1">
              <a:lnSpc>
                <a:spcPct val="80000"/>
              </a:lnSpc>
              <a:spcAft>
                <a:spcPct val="20000"/>
              </a:spcAft>
              <a:buFont typeface="Wingdings" pitchFamily="2" charset="2"/>
              <a:buChar char="q"/>
            </a:pPr>
            <a:r>
              <a:rPr lang="en-US" sz="4000" b="1" kern="0" dirty="0" smtClean="0">
                <a:solidFill>
                  <a:srgbClr val="CC00FF"/>
                </a:solidFill>
                <a:latin typeface="Candara" panose="020E0502030303020204" pitchFamily="34" charset="0"/>
              </a:rPr>
              <a:t>STIs are commonly transmitted even when no sign or symptoms are present.</a:t>
            </a:r>
          </a:p>
          <a:p>
            <a:pPr marL="571500" indent="-571500" eaLnBrk="1" hangingPunct="1">
              <a:lnSpc>
                <a:spcPct val="80000"/>
              </a:lnSpc>
              <a:spcAft>
                <a:spcPct val="20000"/>
              </a:spcAft>
              <a:buFont typeface="Wingdings" pitchFamily="2" charset="2"/>
              <a:buNone/>
            </a:pPr>
            <a:r>
              <a:rPr lang="en-US" sz="2800" kern="0" dirty="0" smtClean="0">
                <a:solidFill>
                  <a:srgbClr val="FFFFFF"/>
                </a:solidFill>
                <a:latin typeface="Arial"/>
              </a:rPr>
              <a:t>	</a:t>
            </a:r>
            <a:r>
              <a:rPr lang="en-US" sz="3600" b="1" i="1" kern="0" dirty="0" smtClean="0">
                <a:solidFill>
                  <a:srgbClr val="0000FF"/>
                </a:solidFill>
                <a:latin typeface="Arial"/>
              </a:rPr>
              <a:t>TRUE</a:t>
            </a:r>
            <a:endParaRPr lang="en-US" sz="2800" b="1" i="1" kern="0" dirty="0">
              <a:solidFill>
                <a:srgbClr val="0000FF"/>
              </a:solidFill>
              <a:latin typeface="Arial"/>
            </a:endParaRPr>
          </a:p>
          <a:p>
            <a:pPr marL="571500" indent="-571500" eaLnBrk="1" hangingPunct="1">
              <a:lnSpc>
                <a:spcPct val="80000"/>
              </a:lnSpc>
              <a:spcAft>
                <a:spcPct val="20000"/>
              </a:spcAft>
              <a:buFont typeface="Wingdings" pitchFamily="2" charset="2"/>
              <a:buNone/>
            </a:pPr>
            <a:endParaRPr lang="en-US" sz="4000" b="1" i="1" kern="0" dirty="0" smtClean="0">
              <a:solidFill>
                <a:srgbClr val="0000FF"/>
              </a:solidFill>
              <a:latin typeface="Arial"/>
            </a:endParaRPr>
          </a:p>
          <a:p>
            <a:pPr marL="571500" indent="-571500" eaLnBrk="1" hangingPunct="1">
              <a:lnSpc>
                <a:spcPct val="80000"/>
              </a:lnSpc>
              <a:spcAft>
                <a:spcPct val="20000"/>
              </a:spcAft>
              <a:buFont typeface="Wingdings" pitchFamily="2" charset="2"/>
              <a:buChar char="q"/>
            </a:pPr>
            <a:r>
              <a:rPr lang="en-US" sz="4400" b="1" kern="0" dirty="0">
                <a:solidFill>
                  <a:srgbClr val="CC00FF"/>
                </a:solidFill>
                <a:latin typeface="Candara" panose="020E0502030303020204" pitchFamily="34" charset="0"/>
              </a:rPr>
              <a:t>A</a:t>
            </a:r>
            <a:r>
              <a:rPr lang="en-US" sz="4400" b="1" kern="0" dirty="0" smtClean="0">
                <a:solidFill>
                  <a:srgbClr val="CC00FF"/>
                </a:solidFill>
                <a:latin typeface="Candara" panose="020E0502030303020204" pitchFamily="34" charset="0"/>
              </a:rPr>
              <a:t>bstinence means not having vaginal sex.</a:t>
            </a:r>
          </a:p>
          <a:p>
            <a:pPr marL="571500" indent="-571500" eaLnBrk="1" hangingPunct="1">
              <a:lnSpc>
                <a:spcPct val="80000"/>
              </a:lnSpc>
              <a:spcAft>
                <a:spcPct val="20000"/>
              </a:spcAft>
              <a:buFont typeface="Wingdings" pitchFamily="2" charset="2"/>
              <a:buNone/>
            </a:pPr>
            <a:r>
              <a:rPr lang="en-US" sz="2800" i="1" kern="0" dirty="0" smtClean="0">
                <a:solidFill>
                  <a:srgbClr val="FFFF00"/>
                </a:solidFill>
                <a:latin typeface="Arial"/>
              </a:rPr>
              <a:t>	</a:t>
            </a:r>
            <a:r>
              <a:rPr lang="en-US" sz="3600" b="1" i="1" kern="0" dirty="0" smtClean="0">
                <a:solidFill>
                  <a:srgbClr val="0000FF"/>
                </a:solidFill>
                <a:latin typeface="Arial"/>
              </a:rPr>
              <a:t>FALSE</a:t>
            </a:r>
            <a:endParaRPr lang="en-US" sz="2800" b="1" i="1" kern="0" dirty="0" smtClean="0">
              <a:solidFill>
                <a:srgbClr val="0000FF"/>
              </a:solidFill>
              <a:latin typeface="Arial"/>
            </a:endParaRPr>
          </a:p>
          <a:p>
            <a:pPr marL="571500" indent="-571500" eaLnBrk="1" hangingPunct="1">
              <a:lnSpc>
                <a:spcPct val="80000"/>
              </a:lnSpc>
              <a:spcAft>
                <a:spcPct val="45000"/>
              </a:spcAft>
              <a:buFont typeface="Wingdings" pitchFamily="2" charset="2"/>
              <a:buNone/>
            </a:pPr>
            <a:endParaRPr lang="en-US" sz="2800" i="1" kern="0" dirty="0" smtClean="0">
              <a:solidFill>
                <a:srgbClr val="FFFF00"/>
              </a:solidFill>
              <a:latin typeface="Arial"/>
            </a:endParaRPr>
          </a:p>
        </p:txBody>
      </p:sp>
    </p:spTree>
    <p:extLst>
      <p:ext uri="{BB962C8B-B14F-4D97-AF65-F5344CB8AC3E}">
        <p14:creationId xmlns:p14="http://schemas.microsoft.com/office/powerpoint/2010/main" val="3139457195"/>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00200"/>
            <a:ext cx="9144000" cy="5105400"/>
          </a:xfrm>
        </p:spPr>
        <p:txBody>
          <a:bodyPr/>
          <a:lstStyle/>
          <a:p>
            <a:pPr marL="0" indent="0" algn="ctr">
              <a:buFont typeface="Arial" charset="0"/>
              <a:buNone/>
            </a:pPr>
            <a:r>
              <a:rPr lang="en-US" altLang="en-US" sz="5400" dirty="0" smtClean="0">
                <a:solidFill>
                  <a:srgbClr val="DB18FC"/>
                </a:solidFill>
              </a:rPr>
              <a:t>What two STIs have vaccines?</a:t>
            </a:r>
          </a:p>
          <a:p>
            <a:pPr marL="0" indent="0" algn="ctr">
              <a:buFont typeface="Arial" charset="0"/>
              <a:buNone/>
            </a:pPr>
            <a:r>
              <a:rPr lang="en-US" altLang="en-US" sz="6000" b="1" dirty="0" smtClean="0">
                <a:solidFill>
                  <a:srgbClr val="0000FF"/>
                </a:solidFill>
              </a:rPr>
              <a:t>1.</a:t>
            </a:r>
            <a:r>
              <a:rPr lang="en-US" altLang="en-US" sz="6000" b="1" u="sng" dirty="0" smtClean="0">
                <a:solidFill>
                  <a:srgbClr val="0000FF"/>
                </a:solidFill>
              </a:rPr>
              <a:t>		HPV		</a:t>
            </a:r>
            <a:r>
              <a:rPr lang="en-US" altLang="en-US" sz="6000" b="1" dirty="0" smtClean="0">
                <a:solidFill>
                  <a:srgbClr val="0000FF"/>
                </a:solidFill>
              </a:rPr>
              <a:t>  </a:t>
            </a:r>
          </a:p>
          <a:p>
            <a:pPr marL="0" indent="0" algn="ctr">
              <a:buFont typeface="Arial" charset="0"/>
              <a:buNone/>
            </a:pPr>
            <a:r>
              <a:rPr lang="en-US" altLang="en-US" sz="6000" b="1" dirty="0" smtClean="0">
                <a:solidFill>
                  <a:srgbClr val="0000FF"/>
                </a:solidFill>
              </a:rPr>
              <a:t>	2.</a:t>
            </a:r>
            <a:r>
              <a:rPr lang="en-US" altLang="en-US" sz="6000" b="1" u="sng" dirty="0" smtClean="0">
                <a:solidFill>
                  <a:srgbClr val="0000FF"/>
                </a:solidFill>
              </a:rPr>
              <a:t>		</a:t>
            </a:r>
            <a:r>
              <a:rPr lang="en-US" altLang="en-US" sz="6000" b="1" u="sng" dirty="0" err="1" smtClean="0">
                <a:solidFill>
                  <a:srgbClr val="0000FF"/>
                </a:solidFill>
              </a:rPr>
              <a:t>Hep</a:t>
            </a:r>
            <a:r>
              <a:rPr lang="en-US" altLang="en-US" sz="6000" b="1" u="sng" dirty="0" smtClean="0">
                <a:solidFill>
                  <a:srgbClr val="0000FF"/>
                </a:solidFill>
              </a:rPr>
              <a:t> B	</a:t>
            </a:r>
            <a:r>
              <a:rPr lang="en-US" altLang="en-US" sz="6000" b="1" dirty="0" smtClean="0">
                <a:solidFill>
                  <a:srgbClr val="0000FF"/>
                </a:solidFill>
              </a:rPr>
              <a:t> </a:t>
            </a:r>
            <a:r>
              <a:rPr lang="en-US" altLang="en-US" sz="5400" dirty="0" smtClean="0">
                <a:solidFill>
                  <a:srgbClr val="DB18FC"/>
                </a:solidFill>
              </a:rPr>
              <a:t>	</a:t>
            </a:r>
            <a:endParaRPr lang="en-US" altLang="en-US" dirty="0" smtClean="0"/>
          </a:p>
        </p:txBody>
      </p:sp>
      <p:sp>
        <p:nvSpPr>
          <p:cNvPr id="54275" name="Text Placeholder 2"/>
          <p:cNvSpPr>
            <a:spLocks noGrp="1"/>
          </p:cNvSpPr>
          <p:nvPr>
            <p:ph type="body" sz="quarter" idx="13"/>
          </p:nvPr>
        </p:nvSpPr>
        <p:spPr>
          <a:xfrm>
            <a:off x="4191000" y="152400"/>
            <a:ext cx="4800600" cy="1066800"/>
          </a:xfrm>
        </p:spPr>
        <p:txBody>
          <a:bodyPr>
            <a:normAutofit/>
          </a:bodyPr>
          <a:lstStyle/>
          <a:p>
            <a:pPr>
              <a:defRPr/>
            </a:pPr>
            <a:r>
              <a:rPr lang="en-US" altLang="en-US" sz="4000" dirty="0" smtClean="0"/>
              <a:t>Myth Busters </a:t>
            </a:r>
            <a:r>
              <a:rPr lang="en-US" altLang="en-US" sz="4000" dirty="0" smtClean="0">
                <a:solidFill>
                  <a:srgbClr val="00FF00"/>
                </a:solidFill>
              </a:rPr>
              <a:t>14</a:t>
            </a:r>
          </a:p>
          <a:p>
            <a:pPr>
              <a:defRPr/>
            </a:pPr>
            <a:endParaRPr lang="en-US" altLang="en-US" sz="3000" dirty="0" smtClean="0"/>
          </a:p>
        </p:txBody>
      </p:sp>
    </p:spTree>
    <p:extLst>
      <p:ext uri="{BB962C8B-B14F-4D97-AF65-F5344CB8AC3E}">
        <p14:creationId xmlns:p14="http://schemas.microsoft.com/office/powerpoint/2010/main" val="2667311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down)">
                                      <p:cBhvr>
                                        <p:cTn id="14" dur="580">
                                          <p:stCondLst>
                                            <p:cond delay="0"/>
                                          </p:stCondLst>
                                        </p:cTn>
                                        <p:tgtEl>
                                          <p:spTgt spid="2">
                                            <p:txEl>
                                              <p:pRg st="1" end="1"/>
                                            </p:txEl>
                                          </p:spTgt>
                                        </p:tgtEl>
                                      </p:cBhvr>
                                    </p:animEffect>
                                    <p:anim calcmode="lin" valueType="num">
                                      <p:cBhvr>
                                        <p:cTn id="15"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xEl>
                                              <p:pRg st="1" end="1"/>
                                            </p:txEl>
                                          </p:spTgt>
                                        </p:tgtEl>
                                      </p:cBhvr>
                                      <p:to x="100000" y="60000"/>
                                    </p:animScale>
                                    <p:animScale>
                                      <p:cBhvr>
                                        <p:cTn id="21" dur="166" decel="50000">
                                          <p:stCondLst>
                                            <p:cond delay="676"/>
                                          </p:stCondLst>
                                        </p:cTn>
                                        <p:tgtEl>
                                          <p:spTgt spid="2">
                                            <p:txEl>
                                              <p:pRg st="1" end="1"/>
                                            </p:txEl>
                                          </p:spTgt>
                                        </p:tgtEl>
                                      </p:cBhvr>
                                      <p:to x="100000" y="100000"/>
                                    </p:animScale>
                                    <p:animScale>
                                      <p:cBhvr>
                                        <p:cTn id="22" dur="26">
                                          <p:stCondLst>
                                            <p:cond delay="1312"/>
                                          </p:stCondLst>
                                        </p:cTn>
                                        <p:tgtEl>
                                          <p:spTgt spid="2">
                                            <p:txEl>
                                              <p:pRg st="1" end="1"/>
                                            </p:txEl>
                                          </p:spTgt>
                                        </p:tgtEl>
                                      </p:cBhvr>
                                      <p:to x="100000" y="80000"/>
                                    </p:animScale>
                                    <p:animScale>
                                      <p:cBhvr>
                                        <p:cTn id="23" dur="166" decel="50000">
                                          <p:stCondLst>
                                            <p:cond delay="1338"/>
                                          </p:stCondLst>
                                        </p:cTn>
                                        <p:tgtEl>
                                          <p:spTgt spid="2">
                                            <p:txEl>
                                              <p:pRg st="1" end="1"/>
                                            </p:txEl>
                                          </p:spTgt>
                                        </p:tgtEl>
                                      </p:cBhvr>
                                      <p:to x="100000" y="100000"/>
                                    </p:animScale>
                                    <p:animScale>
                                      <p:cBhvr>
                                        <p:cTn id="24" dur="26">
                                          <p:stCondLst>
                                            <p:cond delay="1642"/>
                                          </p:stCondLst>
                                        </p:cTn>
                                        <p:tgtEl>
                                          <p:spTgt spid="2">
                                            <p:txEl>
                                              <p:pRg st="1" end="1"/>
                                            </p:txEl>
                                          </p:spTgt>
                                        </p:tgtEl>
                                      </p:cBhvr>
                                      <p:to x="100000" y="90000"/>
                                    </p:animScale>
                                    <p:animScale>
                                      <p:cBhvr>
                                        <p:cTn id="25" dur="166" decel="50000">
                                          <p:stCondLst>
                                            <p:cond delay="1668"/>
                                          </p:stCondLst>
                                        </p:cTn>
                                        <p:tgtEl>
                                          <p:spTgt spid="2">
                                            <p:txEl>
                                              <p:pRg st="1" end="1"/>
                                            </p:txEl>
                                          </p:spTgt>
                                        </p:tgtEl>
                                      </p:cBhvr>
                                      <p:to x="100000" y="100000"/>
                                    </p:animScale>
                                    <p:animScale>
                                      <p:cBhvr>
                                        <p:cTn id="26" dur="26">
                                          <p:stCondLst>
                                            <p:cond delay="1808"/>
                                          </p:stCondLst>
                                        </p:cTn>
                                        <p:tgtEl>
                                          <p:spTgt spid="2">
                                            <p:txEl>
                                              <p:pRg st="1" end="1"/>
                                            </p:txEl>
                                          </p:spTgt>
                                        </p:tgtEl>
                                      </p:cBhvr>
                                      <p:to x="100000" y="95000"/>
                                    </p:animScale>
                                    <p:animScale>
                                      <p:cBhvr>
                                        <p:cTn id="27" dur="166" decel="50000">
                                          <p:stCondLst>
                                            <p:cond delay="1834"/>
                                          </p:stCondLst>
                                        </p:cTn>
                                        <p:tgtEl>
                                          <p:spTgt spid="2">
                                            <p:txEl>
                                              <p:pRg st="1" end="1"/>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down)">
                                      <p:cBhvr>
                                        <p:cTn id="32" dur="580">
                                          <p:stCondLst>
                                            <p:cond delay="0"/>
                                          </p:stCondLst>
                                        </p:cTn>
                                        <p:tgtEl>
                                          <p:spTgt spid="2">
                                            <p:txEl>
                                              <p:pRg st="2" end="2"/>
                                            </p:txEl>
                                          </p:spTgt>
                                        </p:tgtEl>
                                      </p:cBhvr>
                                    </p:animEffect>
                                    <p:anim calcmode="lin" valueType="num">
                                      <p:cBhvr>
                                        <p:cTn id="33"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2">
                                            <p:txEl>
                                              <p:pRg st="2" end="2"/>
                                            </p:txEl>
                                          </p:spTgt>
                                        </p:tgtEl>
                                      </p:cBhvr>
                                      <p:to x="100000" y="60000"/>
                                    </p:animScale>
                                    <p:animScale>
                                      <p:cBhvr>
                                        <p:cTn id="39" dur="166" decel="50000">
                                          <p:stCondLst>
                                            <p:cond delay="676"/>
                                          </p:stCondLst>
                                        </p:cTn>
                                        <p:tgtEl>
                                          <p:spTgt spid="2">
                                            <p:txEl>
                                              <p:pRg st="2" end="2"/>
                                            </p:txEl>
                                          </p:spTgt>
                                        </p:tgtEl>
                                      </p:cBhvr>
                                      <p:to x="100000" y="100000"/>
                                    </p:animScale>
                                    <p:animScale>
                                      <p:cBhvr>
                                        <p:cTn id="40" dur="26">
                                          <p:stCondLst>
                                            <p:cond delay="1312"/>
                                          </p:stCondLst>
                                        </p:cTn>
                                        <p:tgtEl>
                                          <p:spTgt spid="2">
                                            <p:txEl>
                                              <p:pRg st="2" end="2"/>
                                            </p:txEl>
                                          </p:spTgt>
                                        </p:tgtEl>
                                      </p:cBhvr>
                                      <p:to x="100000" y="80000"/>
                                    </p:animScale>
                                    <p:animScale>
                                      <p:cBhvr>
                                        <p:cTn id="41" dur="166" decel="50000">
                                          <p:stCondLst>
                                            <p:cond delay="1338"/>
                                          </p:stCondLst>
                                        </p:cTn>
                                        <p:tgtEl>
                                          <p:spTgt spid="2">
                                            <p:txEl>
                                              <p:pRg st="2" end="2"/>
                                            </p:txEl>
                                          </p:spTgt>
                                        </p:tgtEl>
                                      </p:cBhvr>
                                      <p:to x="100000" y="100000"/>
                                    </p:animScale>
                                    <p:animScale>
                                      <p:cBhvr>
                                        <p:cTn id="42" dur="26">
                                          <p:stCondLst>
                                            <p:cond delay="1642"/>
                                          </p:stCondLst>
                                        </p:cTn>
                                        <p:tgtEl>
                                          <p:spTgt spid="2">
                                            <p:txEl>
                                              <p:pRg st="2" end="2"/>
                                            </p:txEl>
                                          </p:spTgt>
                                        </p:tgtEl>
                                      </p:cBhvr>
                                      <p:to x="100000" y="90000"/>
                                    </p:animScale>
                                    <p:animScale>
                                      <p:cBhvr>
                                        <p:cTn id="43" dur="166" decel="50000">
                                          <p:stCondLst>
                                            <p:cond delay="1668"/>
                                          </p:stCondLst>
                                        </p:cTn>
                                        <p:tgtEl>
                                          <p:spTgt spid="2">
                                            <p:txEl>
                                              <p:pRg st="2" end="2"/>
                                            </p:txEl>
                                          </p:spTgt>
                                        </p:tgtEl>
                                      </p:cBhvr>
                                      <p:to x="100000" y="100000"/>
                                    </p:animScale>
                                    <p:animScale>
                                      <p:cBhvr>
                                        <p:cTn id="44" dur="26">
                                          <p:stCondLst>
                                            <p:cond delay="1808"/>
                                          </p:stCondLst>
                                        </p:cTn>
                                        <p:tgtEl>
                                          <p:spTgt spid="2">
                                            <p:txEl>
                                              <p:pRg st="2" end="2"/>
                                            </p:txEl>
                                          </p:spTgt>
                                        </p:tgtEl>
                                      </p:cBhvr>
                                      <p:to x="100000" y="95000"/>
                                    </p:animScale>
                                    <p:animScale>
                                      <p:cBhvr>
                                        <p:cTn id="45"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p:cNvSpPr>
            <a:spLocks noGrp="1"/>
          </p:cNvSpPr>
          <p:nvPr>
            <p:ph idx="1"/>
          </p:nvPr>
        </p:nvSpPr>
        <p:spPr>
          <a:xfrm>
            <a:off x="0" y="1676400"/>
            <a:ext cx="8991600" cy="5181600"/>
          </a:xfrm>
        </p:spPr>
        <p:txBody>
          <a:bodyPr/>
          <a:lstStyle/>
          <a:p>
            <a:pPr marL="0" indent="0" eaLnBrk="1" hangingPunct="1">
              <a:buFont typeface="Arial" charset="0"/>
              <a:buNone/>
            </a:pPr>
            <a:r>
              <a:rPr lang="en-US" altLang="en-US" sz="4400" u="sng" dirty="0" smtClean="0"/>
              <a:t>Your local health center for STI tests:</a:t>
            </a:r>
          </a:p>
          <a:p>
            <a:pPr marL="0" indent="0" eaLnBrk="1" hangingPunct="1">
              <a:buFont typeface="Arial" charset="0"/>
              <a:buNone/>
            </a:pPr>
            <a:r>
              <a:rPr lang="en-US" altLang="en-US" sz="4400" dirty="0" smtClean="0"/>
              <a:t>Planned Parenthood</a:t>
            </a:r>
          </a:p>
          <a:p>
            <a:pPr marL="0" indent="0" eaLnBrk="1" hangingPunct="1">
              <a:buFont typeface="Arial" charset="0"/>
              <a:buNone/>
            </a:pPr>
            <a:r>
              <a:rPr lang="en-US" altLang="en-US" sz="3600" dirty="0" smtClean="0"/>
              <a:t>1-888-743-7526 (PLAN)</a:t>
            </a:r>
          </a:p>
          <a:p>
            <a:pPr marL="0" indent="0" eaLnBrk="1" hangingPunct="1">
              <a:buFont typeface="Arial" charset="0"/>
              <a:buNone/>
            </a:pPr>
            <a:r>
              <a:rPr lang="en-US" altLang="en-US" sz="3600" b="1" dirty="0" smtClean="0">
                <a:hlinkClick r:id="rId3"/>
              </a:rPr>
              <a:t> www.planned.org</a:t>
            </a:r>
            <a:endParaRPr lang="en-US" altLang="en-US" sz="3600" b="1" dirty="0" smtClean="0"/>
          </a:p>
          <a:p>
            <a:pPr marL="0" indent="0" eaLnBrk="1" hangingPunct="1">
              <a:buFont typeface="Arial" charset="0"/>
              <a:buNone/>
            </a:pPr>
            <a:endParaRPr lang="en-US" altLang="en-US" sz="4000" dirty="0" smtClean="0"/>
          </a:p>
        </p:txBody>
      </p:sp>
      <p:sp>
        <p:nvSpPr>
          <p:cNvPr id="55299" name="Text Placeholder 3"/>
          <p:cNvSpPr>
            <a:spLocks noGrp="1"/>
          </p:cNvSpPr>
          <p:nvPr>
            <p:ph type="body" sz="quarter" idx="13"/>
          </p:nvPr>
        </p:nvSpPr>
        <p:spPr>
          <a:xfrm>
            <a:off x="4191000" y="152400"/>
            <a:ext cx="4724400" cy="1143000"/>
          </a:xfrm>
        </p:spPr>
        <p:txBody>
          <a:bodyPr>
            <a:normAutofit/>
          </a:bodyPr>
          <a:lstStyle/>
          <a:p>
            <a:r>
              <a:rPr lang="en-US" altLang="en-US" sz="4800" dirty="0" smtClean="0"/>
              <a:t>STIs- </a:t>
            </a:r>
            <a:r>
              <a:rPr lang="en-US" altLang="en-US" sz="4800" dirty="0" smtClean="0">
                <a:solidFill>
                  <a:srgbClr val="00FF00"/>
                </a:solidFill>
              </a:rPr>
              <a:t>15</a:t>
            </a:r>
          </a:p>
        </p:txBody>
      </p:sp>
      <p:pic>
        <p:nvPicPr>
          <p:cNvPr id="55300"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943106"/>
            <a:ext cx="4533900" cy="2902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305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752600"/>
            <a:ext cx="9448800" cy="4953000"/>
          </a:xfrm>
        </p:spPr>
        <p:txBody>
          <a:bodyPr/>
          <a:lstStyle/>
          <a:p>
            <a:pPr>
              <a:buFont typeface="Wingdings" panose="05000000000000000000" pitchFamily="2" charset="2"/>
              <a:buChar char="ü"/>
              <a:defRPr/>
            </a:pPr>
            <a:r>
              <a:rPr lang="en-US" sz="2600" dirty="0" smtClean="0"/>
              <a:t>Let receptionist know you want </a:t>
            </a:r>
            <a:r>
              <a:rPr lang="en-US" sz="2600" b="1" i="1" u="sng" dirty="0" smtClean="0">
                <a:solidFill>
                  <a:srgbClr val="B826BB"/>
                </a:solidFill>
              </a:rPr>
              <a:t>Confidential</a:t>
            </a:r>
            <a:r>
              <a:rPr lang="en-US" sz="2600" dirty="0" smtClean="0">
                <a:solidFill>
                  <a:srgbClr val="B826BB"/>
                </a:solidFill>
              </a:rPr>
              <a:t> </a:t>
            </a:r>
            <a:r>
              <a:rPr lang="en-US" sz="2600" dirty="0" smtClean="0"/>
              <a:t>services</a:t>
            </a:r>
          </a:p>
          <a:p>
            <a:pPr marL="457200" lvl="1" indent="0">
              <a:buFont typeface="Arial" charset="0"/>
              <a:buNone/>
              <a:defRPr/>
            </a:pPr>
            <a:r>
              <a:rPr lang="en-US" sz="2200" dirty="0" smtClean="0"/>
              <a:t>…if you do not want your parent/guardian to know</a:t>
            </a:r>
          </a:p>
          <a:p>
            <a:pPr>
              <a:buFont typeface="Wingdings" panose="05000000000000000000" pitchFamily="2" charset="2"/>
              <a:buChar char="ü"/>
              <a:defRPr/>
            </a:pPr>
            <a:r>
              <a:rPr lang="en-US" sz="2600" dirty="0" smtClean="0"/>
              <a:t>For insurance ask for </a:t>
            </a:r>
            <a:r>
              <a:rPr lang="en-US" sz="2600" b="1" dirty="0" smtClean="0">
                <a:solidFill>
                  <a:srgbClr val="00B050"/>
                </a:solidFill>
              </a:rPr>
              <a:t>Family Pact </a:t>
            </a:r>
            <a:r>
              <a:rPr lang="en-US" sz="2600" dirty="0" smtClean="0"/>
              <a:t>or “</a:t>
            </a:r>
            <a:r>
              <a:rPr lang="en-US" sz="2600" b="1" dirty="0" smtClean="0">
                <a:solidFill>
                  <a:srgbClr val="00B050"/>
                </a:solidFill>
              </a:rPr>
              <a:t>green card</a:t>
            </a:r>
            <a:r>
              <a:rPr lang="en-US" sz="2600" dirty="0" smtClean="0"/>
              <a:t>” as your insurance</a:t>
            </a:r>
          </a:p>
          <a:p>
            <a:pPr>
              <a:buFont typeface="Wingdings" panose="05000000000000000000" pitchFamily="2" charset="2"/>
              <a:buChar char="ü"/>
              <a:defRPr/>
            </a:pPr>
            <a:r>
              <a:rPr lang="en-US" sz="2600" dirty="0"/>
              <a:t>Bring your school </a:t>
            </a:r>
            <a:r>
              <a:rPr lang="en-US" sz="2600" dirty="0" smtClean="0"/>
              <a:t>ID</a:t>
            </a:r>
          </a:p>
          <a:p>
            <a:pPr marL="457200" lvl="1" indent="0">
              <a:buFont typeface="Arial" charset="0"/>
              <a:buNone/>
              <a:defRPr/>
            </a:pPr>
            <a:r>
              <a:rPr lang="en-US" sz="2200" dirty="0" smtClean="0"/>
              <a:t>…it is not necessary, they just want to know you are who you say you are</a:t>
            </a:r>
          </a:p>
          <a:p>
            <a:pPr>
              <a:buFont typeface="Wingdings" panose="05000000000000000000" pitchFamily="2" charset="2"/>
              <a:buChar char="ü"/>
              <a:defRPr/>
            </a:pPr>
            <a:r>
              <a:rPr lang="en-US" sz="2600" dirty="0" smtClean="0"/>
              <a:t>Have a </a:t>
            </a:r>
            <a:r>
              <a:rPr lang="en-US" sz="2600" b="1" i="1" dirty="0" smtClean="0">
                <a:solidFill>
                  <a:srgbClr val="B826BB"/>
                </a:solidFill>
              </a:rPr>
              <a:t>confidential</a:t>
            </a:r>
            <a:r>
              <a:rPr lang="en-US" sz="2600" dirty="0" smtClean="0"/>
              <a:t> phone number for contact</a:t>
            </a:r>
          </a:p>
          <a:p>
            <a:pPr marL="457200" lvl="1" indent="0">
              <a:buFont typeface="Arial" charset="0"/>
              <a:buNone/>
              <a:defRPr/>
            </a:pPr>
            <a:r>
              <a:rPr lang="en-US" sz="2200" dirty="0" smtClean="0"/>
              <a:t>….staff need to be able to deliver a message or text appointment reminder</a:t>
            </a:r>
            <a:endParaRPr lang="en-US" sz="2000" dirty="0" smtClean="0"/>
          </a:p>
          <a:p>
            <a:pPr>
              <a:buFont typeface="Wingdings" panose="05000000000000000000" pitchFamily="2" charset="2"/>
              <a:buChar char="ü"/>
              <a:defRPr/>
            </a:pPr>
            <a:r>
              <a:rPr lang="en-US" sz="2600" dirty="0" smtClean="0"/>
              <a:t>Know your home address</a:t>
            </a:r>
          </a:p>
          <a:p>
            <a:pPr marL="457200" lvl="1" indent="0">
              <a:buFont typeface="Arial" charset="0"/>
              <a:buNone/>
              <a:defRPr/>
            </a:pPr>
            <a:r>
              <a:rPr lang="en-US" sz="2200" dirty="0"/>
              <a:t>….this is necessary for future </a:t>
            </a:r>
            <a:r>
              <a:rPr lang="en-US" sz="2200" dirty="0" smtClean="0"/>
              <a:t>appointments--nothing </a:t>
            </a:r>
            <a:r>
              <a:rPr lang="en-US" sz="2200" dirty="0"/>
              <a:t>will be mailed to your home</a:t>
            </a:r>
            <a:r>
              <a:rPr lang="en-US" sz="2000" dirty="0" smtClean="0"/>
              <a:t>.</a:t>
            </a:r>
          </a:p>
          <a:p>
            <a:pPr marL="457200" lvl="1" indent="0">
              <a:buFont typeface="Arial" charset="0"/>
              <a:buNone/>
              <a:defRPr/>
            </a:pPr>
            <a:endParaRPr lang="en-US" sz="2400" dirty="0"/>
          </a:p>
          <a:p>
            <a:pPr lvl="1">
              <a:buFont typeface="Wingdings" panose="05000000000000000000" pitchFamily="2" charset="2"/>
              <a:buChar char="ü"/>
              <a:defRPr/>
            </a:pPr>
            <a:endParaRPr lang="en-US" sz="2400" dirty="0" smtClean="0"/>
          </a:p>
          <a:p>
            <a:pPr>
              <a:buFont typeface="Wingdings" panose="05000000000000000000" pitchFamily="2" charset="2"/>
              <a:buChar char="ü"/>
              <a:defRPr/>
            </a:pPr>
            <a:endParaRPr lang="en-US" sz="1200" dirty="0" smtClean="0"/>
          </a:p>
        </p:txBody>
      </p:sp>
      <p:sp>
        <p:nvSpPr>
          <p:cNvPr id="56323" name="Text Placeholder 2"/>
          <p:cNvSpPr>
            <a:spLocks noGrp="1"/>
          </p:cNvSpPr>
          <p:nvPr>
            <p:ph type="body" sz="quarter" idx="13"/>
          </p:nvPr>
        </p:nvSpPr>
        <p:spPr/>
        <p:txBody>
          <a:bodyPr/>
          <a:lstStyle/>
          <a:p>
            <a:r>
              <a:rPr lang="en-US" altLang="en-US" sz="4800" smtClean="0"/>
              <a:t>Tips during a visit</a:t>
            </a:r>
          </a:p>
        </p:txBody>
      </p:sp>
    </p:spTree>
    <p:extLst>
      <p:ext uri="{BB962C8B-B14F-4D97-AF65-F5344CB8AC3E}">
        <p14:creationId xmlns:p14="http://schemas.microsoft.com/office/powerpoint/2010/main" val="597667189"/>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6" presetClass="emph" presetSubtype="0" fill="hold" grpId="1" nodeType="clickEffect">
                                  <p:stCondLst>
                                    <p:cond delay="0"/>
                                  </p:stCondLst>
                                  <p:childTnLst>
                                    <p:animEffect transition="out" filter="fade">
                                      <p:cBhvr>
                                        <p:cTn id="34" dur="500" tmFilter="0, 0; .2, .5; .8, .5; 1, 0"/>
                                        <p:tgtEl>
                                          <p:spTgt spid="2">
                                            <p:txEl>
                                              <p:pRg st="0" end="0"/>
                                            </p:txEl>
                                          </p:spTgt>
                                        </p:tgtEl>
                                      </p:cBhvr>
                                    </p:animEffect>
                                    <p:animScale>
                                      <p:cBhvr>
                                        <p:cTn id="35" dur="250" autoRev="1" fill="hold"/>
                                        <p:tgtEl>
                                          <p:spTgt spid="2">
                                            <p:txEl>
                                              <p:pRg st="0" end="0"/>
                                            </p:txEl>
                                          </p:spTgt>
                                        </p:tgtEl>
                                      </p:cBhvr>
                                      <p:by x="105000" y="105000"/>
                                    </p:animScale>
                                  </p:childTnLst>
                                </p:cTn>
                              </p:par>
                              <p:par>
                                <p:cTn id="36" presetID="26" presetClass="emph" presetSubtype="0" fill="hold" grpId="1" nodeType="withEffect">
                                  <p:stCondLst>
                                    <p:cond delay="0"/>
                                  </p:stCondLst>
                                  <p:childTnLst>
                                    <p:animEffect transition="out" filter="fade">
                                      <p:cBhvr>
                                        <p:cTn id="37" dur="500" tmFilter="0, 0; .2, .5; .8, .5; 1, 0"/>
                                        <p:tgtEl>
                                          <p:spTgt spid="2">
                                            <p:txEl>
                                              <p:pRg st="1" end="1"/>
                                            </p:txEl>
                                          </p:spTgt>
                                        </p:tgtEl>
                                      </p:cBhvr>
                                    </p:animEffect>
                                    <p:animScale>
                                      <p:cBhvr>
                                        <p:cTn id="38" dur="250" autoRev="1" fill="hold"/>
                                        <p:tgtEl>
                                          <p:spTgt spid="2">
                                            <p:txEl>
                                              <p:pRg st="1" end="1"/>
                                            </p:txEl>
                                          </p:spTgt>
                                        </p:tgtEl>
                                      </p:cBhvr>
                                      <p:by x="105000" y="105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mph" presetSubtype="0" fill="hold" grpId="1" nodeType="clickEffect">
                                  <p:stCondLst>
                                    <p:cond delay="0"/>
                                  </p:stCondLst>
                                  <p:childTnLst>
                                    <p:animEffect transition="out" filter="fade">
                                      <p:cBhvr>
                                        <p:cTn id="42" dur="500" tmFilter="0, 0; .2, .5; .8, .5; 1, 0"/>
                                        <p:tgtEl>
                                          <p:spTgt spid="2">
                                            <p:txEl>
                                              <p:pRg st="2" end="2"/>
                                            </p:txEl>
                                          </p:spTgt>
                                        </p:tgtEl>
                                      </p:cBhvr>
                                    </p:animEffect>
                                    <p:animScale>
                                      <p:cBhvr>
                                        <p:cTn id="43" dur="250" autoRev="1" fill="hold"/>
                                        <p:tgtEl>
                                          <p:spTgt spid="2">
                                            <p:txEl>
                                              <p:pRg st="2" end="2"/>
                                            </p:txEl>
                                          </p:spTgt>
                                        </p:tgtEl>
                                      </p:cBhvr>
                                      <p:by x="105000" y="105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26" presetClass="emph" presetSubtype="0" fill="hold" grpId="1" nodeType="clickEffect">
                                  <p:stCondLst>
                                    <p:cond delay="0"/>
                                  </p:stCondLst>
                                  <p:childTnLst>
                                    <p:animEffect transition="out" filter="fade">
                                      <p:cBhvr>
                                        <p:cTn id="47" dur="500" tmFilter="0, 0; .2, .5; .8, .5; 1, 0"/>
                                        <p:tgtEl>
                                          <p:spTgt spid="2">
                                            <p:txEl>
                                              <p:pRg st="3" end="3"/>
                                            </p:txEl>
                                          </p:spTgt>
                                        </p:tgtEl>
                                      </p:cBhvr>
                                    </p:animEffect>
                                    <p:animScale>
                                      <p:cBhvr>
                                        <p:cTn id="48" dur="250" autoRev="1" fill="hold"/>
                                        <p:tgtEl>
                                          <p:spTgt spid="2">
                                            <p:txEl>
                                              <p:pRg st="3" end="3"/>
                                            </p:txEl>
                                          </p:spTgt>
                                        </p:tgtEl>
                                      </p:cBhvr>
                                      <p:by x="105000" y="105000"/>
                                    </p:animScale>
                                  </p:childTnLst>
                                </p:cTn>
                              </p:par>
                              <p:par>
                                <p:cTn id="49" presetID="26" presetClass="emph" presetSubtype="0" fill="hold" grpId="1" nodeType="withEffect">
                                  <p:stCondLst>
                                    <p:cond delay="0"/>
                                  </p:stCondLst>
                                  <p:childTnLst>
                                    <p:animEffect transition="out" filter="fade">
                                      <p:cBhvr>
                                        <p:cTn id="50" dur="500" tmFilter="0, 0; .2, .5; .8, .5; 1, 0"/>
                                        <p:tgtEl>
                                          <p:spTgt spid="2">
                                            <p:txEl>
                                              <p:pRg st="4" end="4"/>
                                            </p:txEl>
                                          </p:spTgt>
                                        </p:tgtEl>
                                      </p:cBhvr>
                                    </p:animEffect>
                                    <p:animScale>
                                      <p:cBhvr>
                                        <p:cTn id="51" dur="250" autoRev="1" fill="hold"/>
                                        <p:tgtEl>
                                          <p:spTgt spid="2">
                                            <p:txEl>
                                              <p:pRg st="4" end="4"/>
                                            </p:txEl>
                                          </p:spTgt>
                                        </p:tgtEl>
                                      </p:cBhvr>
                                      <p:by x="105000" y="105000"/>
                                    </p:animScale>
                                  </p:childTnLst>
                                </p:cTn>
                              </p:par>
                            </p:childTnLst>
                          </p:cTn>
                        </p:par>
                      </p:childTnLst>
                    </p:cTn>
                  </p:par>
                  <p:par>
                    <p:cTn id="52" fill="hold" nodeType="clickPar">
                      <p:stCondLst>
                        <p:cond delay="indefinite"/>
                      </p:stCondLst>
                      <p:childTnLst>
                        <p:par>
                          <p:cTn id="53" fill="hold" nodeType="withGroup">
                            <p:stCondLst>
                              <p:cond delay="0"/>
                            </p:stCondLst>
                            <p:childTnLst>
                              <p:par>
                                <p:cTn id="54" presetID="26" presetClass="emph" presetSubtype="0" fill="hold" grpId="1" nodeType="clickEffect">
                                  <p:stCondLst>
                                    <p:cond delay="0"/>
                                  </p:stCondLst>
                                  <p:childTnLst>
                                    <p:animEffect transition="out" filter="fade">
                                      <p:cBhvr>
                                        <p:cTn id="55" dur="500" tmFilter="0, 0; .2, .5; .8, .5; 1, 0"/>
                                        <p:tgtEl>
                                          <p:spTgt spid="2">
                                            <p:txEl>
                                              <p:pRg st="5" end="5"/>
                                            </p:txEl>
                                          </p:spTgt>
                                        </p:tgtEl>
                                      </p:cBhvr>
                                    </p:animEffect>
                                    <p:animScale>
                                      <p:cBhvr>
                                        <p:cTn id="56" dur="250" autoRev="1" fill="hold"/>
                                        <p:tgtEl>
                                          <p:spTgt spid="2">
                                            <p:txEl>
                                              <p:pRg st="5" end="5"/>
                                            </p:txEl>
                                          </p:spTgt>
                                        </p:tgtEl>
                                      </p:cBhvr>
                                      <p:by x="105000" y="105000"/>
                                    </p:animScale>
                                  </p:childTnLst>
                                </p:cTn>
                              </p:par>
                              <p:par>
                                <p:cTn id="57" presetID="26" presetClass="emph" presetSubtype="0" fill="hold" grpId="1" nodeType="withEffect">
                                  <p:stCondLst>
                                    <p:cond delay="0"/>
                                  </p:stCondLst>
                                  <p:childTnLst>
                                    <p:animEffect transition="out" filter="fade">
                                      <p:cBhvr>
                                        <p:cTn id="58" dur="500" tmFilter="0, 0; .2, .5; .8, .5; 1, 0"/>
                                        <p:tgtEl>
                                          <p:spTgt spid="2">
                                            <p:txEl>
                                              <p:pRg st="6" end="6"/>
                                            </p:txEl>
                                          </p:spTgt>
                                        </p:tgtEl>
                                      </p:cBhvr>
                                    </p:animEffect>
                                    <p:animScale>
                                      <p:cBhvr>
                                        <p:cTn id="59" dur="250" autoRev="1" fill="hold"/>
                                        <p:tgtEl>
                                          <p:spTgt spid="2">
                                            <p:txEl>
                                              <p:pRg st="6" end="6"/>
                                            </p:txEl>
                                          </p:spTgt>
                                        </p:tgtEl>
                                      </p:cBhvr>
                                      <p:by x="105000" y="105000"/>
                                    </p:animScale>
                                  </p:childTnLst>
                                </p:cTn>
                              </p:par>
                            </p:childTnLst>
                          </p:cTn>
                        </p:par>
                      </p:childTnLst>
                    </p:cTn>
                  </p:par>
                  <p:par>
                    <p:cTn id="60" fill="hold" nodeType="clickPar">
                      <p:stCondLst>
                        <p:cond delay="indefinite"/>
                      </p:stCondLst>
                      <p:childTnLst>
                        <p:par>
                          <p:cTn id="61" fill="hold" nodeType="withGroup">
                            <p:stCondLst>
                              <p:cond delay="0"/>
                            </p:stCondLst>
                            <p:childTnLst>
                              <p:par>
                                <p:cTn id="62" presetID="26" presetClass="emph" presetSubtype="0" fill="hold" grpId="1" nodeType="clickEffect">
                                  <p:stCondLst>
                                    <p:cond delay="0"/>
                                  </p:stCondLst>
                                  <p:childTnLst>
                                    <p:animEffect transition="out" filter="fade">
                                      <p:cBhvr>
                                        <p:cTn id="63" dur="500" tmFilter="0, 0; .2, .5; .8, .5; 1, 0"/>
                                        <p:tgtEl>
                                          <p:spTgt spid="2">
                                            <p:txEl>
                                              <p:pRg st="7" end="7"/>
                                            </p:txEl>
                                          </p:spTgt>
                                        </p:tgtEl>
                                      </p:cBhvr>
                                    </p:animEffect>
                                    <p:animScale>
                                      <p:cBhvr>
                                        <p:cTn id="64" dur="250" autoRev="1" fill="hold"/>
                                        <p:tgtEl>
                                          <p:spTgt spid="2">
                                            <p:txEl>
                                              <p:pRg st="7" end="7"/>
                                            </p:txEl>
                                          </p:spTgt>
                                        </p:tgtEl>
                                      </p:cBhvr>
                                      <p:by x="105000" y="105000"/>
                                    </p:animScale>
                                  </p:childTnLst>
                                </p:cTn>
                              </p:par>
                              <p:par>
                                <p:cTn id="65" presetID="26" presetClass="emph" presetSubtype="0" fill="hold" grpId="1" nodeType="withEffect">
                                  <p:stCondLst>
                                    <p:cond delay="0"/>
                                  </p:stCondLst>
                                  <p:childTnLst>
                                    <p:animEffect transition="out" filter="fade">
                                      <p:cBhvr>
                                        <p:cTn id="66" dur="500" tmFilter="0, 0; .2, .5; .8, .5; 1, 0"/>
                                        <p:tgtEl>
                                          <p:spTgt spid="2">
                                            <p:txEl>
                                              <p:pRg st="8" end="8"/>
                                            </p:txEl>
                                          </p:spTgt>
                                        </p:tgtEl>
                                      </p:cBhvr>
                                    </p:animEffect>
                                    <p:animScale>
                                      <p:cBhvr>
                                        <p:cTn id="67" dur="250" autoRev="1" fill="hold"/>
                                        <p:tgtEl>
                                          <p:spTgt spid="2">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0"/>
            <a:ext cx="8991600" cy="1143000"/>
          </a:xfrm>
        </p:spPr>
        <p:txBody>
          <a:bodyPr>
            <a:noAutofit/>
          </a:bodyPr>
          <a:lstStyle/>
          <a:p>
            <a:pPr algn="ctr" eaLnBrk="1" hangingPunct="1"/>
            <a:r>
              <a:rPr lang="en-US" sz="4600" b="1" dirty="0" smtClean="0">
                <a:solidFill>
                  <a:schemeClr val="tx2">
                    <a:lumMod val="75000"/>
                  </a:schemeClr>
                </a:solidFill>
                <a:effectLst>
                  <a:outerShdw blurRad="38100" dist="38100" dir="2700000" algn="tl">
                    <a:srgbClr val="000000">
                      <a:alpha val="43137"/>
                    </a:srgbClr>
                  </a:outerShdw>
                </a:effectLst>
                <a:latin typeface="Candara" panose="020E0502030303020204" pitchFamily="34" charset="0"/>
              </a:rPr>
              <a:t>Why teens have high rates of STIs:</a:t>
            </a:r>
          </a:p>
        </p:txBody>
      </p:sp>
      <p:sp>
        <p:nvSpPr>
          <p:cNvPr id="6" name="Rectangle 13"/>
          <p:cNvSpPr>
            <a:spLocks noChangeArrowheads="1"/>
          </p:cNvSpPr>
          <p:nvPr/>
        </p:nvSpPr>
        <p:spPr bwMode="auto">
          <a:xfrm>
            <a:off x="25400" y="1524000"/>
            <a:ext cx="2971800" cy="3465564"/>
          </a:xfrm>
          <a:prstGeom prst="rect">
            <a:avLst/>
          </a:prstGeom>
          <a:solidFill>
            <a:schemeClr val="bg1"/>
          </a:solidFill>
          <a:ln w="57150" cmpd="thinThick">
            <a:solidFill>
              <a:srgbClr val="FFFF00"/>
            </a:solidFill>
            <a:miter lim="800000"/>
            <a:headEnd/>
            <a:tailEnd/>
          </a:ln>
          <a:extLst/>
        </p:spPr>
        <p:txBody>
          <a:bodyPr wrap="square">
            <a:spAutoFit/>
          </a:bodyPr>
          <a:lstStyle/>
          <a:p>
            <a:pPr marL="65088" algn="ctr" eaLnBrk="1" hangingPunct="1">
              <a:lnSpc>
                <a:spcPct val="95000"/>
              </a:lnSpc>
              <a:spcBef>
                <a:spcPct val="20000"/>
              </a:spcBef>
            </a:pPr>
            <a:r>
              <a:rPr lang="en-US" sz="3200" b="1" dirty="0"/>
              <a:t>The </a:t>
            </a:r>
            <a:r>
              <a:rPr lang="en-US" sz="3200" b="1" dirty="0">
                <a:solidFill>
                  <a:schemeClr val="tx2">
                    <a:lumMod val="75000"/>
                  </a:schemeClr>
                </a:solidFill>
                <a:effectLst>
                  <a:outerShdw blurRad="38100" dist="38100" dir="2700000" algn="tl">
                    <a:srgbClr val="000000">
                      <a:alpha val="43137"/>
                    </a:srgbClr>
                  </a:outerShdw>
                </a:effectLst>
              </a:rPr>
              <a:t>cervix</a:t>
            </a:r>
            <a:r>
              <a:rPr lang="en-US" sz="3200" b="1" dirty="0">
                <a:effectLst>
                  <a:outerShdw blurRad="38100" dist="38100" dir="2700000" algn="tl">
                    <a:srgbClr val="000000">
                      <a:alpha val="43137"/>
                    </a:srgbClr>
                  </a:outerShdw>
                </a:effectLst>
              </a:rPr>
              <a:t> </a:t>
            </a:r>
            <a:r>
              <a:rPr lang="en-US" sz="3200" b="1" dirty="0"/>
              <a:t>in</a:t>
            </a:r>
          </a:p>
          <a:p>
            <a:pPr marL="65088" algn="ctr" eaLnBrk="1" hangingPunct="1">
              <a:lnSpc>
                <a:spcPct val="95000"/>
              </a:lnSpc>
              <a:spcBef>
                <a:spcPct val="20000"/>
              </a:spcBef>
            </a:pPr>
            <a:r>
              <a:rPr lang="en-US" sz="3200" b="1" dirty="0"/>
              <a:t>teen females has a weaker cell type that is easier to infect for some </a:t>
            </a:r>
            <a:r>
              <a:rPr lang="en-US" sz="3200" b="1" dirty="0" smtClean="0"/>
              <a:t>STIs</a:t>
            </a:r>
            <a:endParaRPr lang="en-US" sz="3200" b="1" dirty="0"/>
          </a:p>
        </p:txBody>
      </p:sp>
      <p:pic>
        <p:nvPicPr>
          <p:cNvPr id="7" name="Picture 3" descr="gec_01_img00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250" y="943054"/>
            <a:ext cx="4032250" cy="50386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7029450" y="2514600"/>
            <a:ext cx="1987550" cy="119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Medium" pitchFamily="34" charset="0"/>
              </a:defRPr>
            </a:lvl2pPr>
            <a:lvl3pPr algn="ctr" rtl="0" fontAlgn="base">
              <a:spcBef>
                <a:spcPct val="0"/>
              </a:spcBef>
              <a:spcAft>
                <a:spcPct val="0"/>
              </a:spcAft>
              <a:defRPr sz="4400">
                <a:solidFill>
                  <a:schemeClr val="tx1"/>
                </a:solidFill>
                <a:latin typeface="Franklin Gothic Medium" pitchFamily="34" charset="0"/>
              </a:defRPr>
            </a:lvl3pPr>
            <a:lvl4pPr algn="ctr" rtl="0" fontAlgn="base">
              <a:spcBef>
                <a:spcPct val="0"/>
              </a:spcBef>
              <a:spcAft>
                <a:spcPct val="0"/>
              </a:spcAft>
              <a:defRPr sz="4400">
                <a:solidFill>
                  <a:schemeClr val="tx1"/>
                </a:solidFill>
                <a:latin typeface="Franklin Gothic Medium" pitchFamily="34" charset="0"/>
              </a:defRPr>
            </a:lvl4pPr>
            <a:lvl5pPr algn="ctr" rtl="0" fontAlgn="base">
              <a:spcBef>
                <a:spcPct val="0"/>
              </a:spcBef>
              <a:spcAft>
                <a:spcPct val="0"/>
              </a:spcAft>
              <a:defRPr sz="4400">
                <a:solidFill>
                  <a:schemeClr val="tx1"/>
                </a:solidFill>
                <a:latin typeface="Franklin Gothic Medium" pitchFamily="34" charset="0"/>
              </a:defRPr>
            </a:lvl5pPr>
            <a:lvl6pPr marL="457200" algn="ctr" rtl="0" fontAlgn="base">
              <a:spcBef>
                <a:spcPct val="0"/>
              </a:spcBef>
              <a:spcAft>
                <a:spcPct val="0"/>
              </a:spcAft>
              <a:defRPr sz="4400">
                <a:solidFill>
                  <a:schemeClr val="tx1"/>
                </a:solidFill>
                <a:latin typeface="Franklin Gothic Medium" pitchFamily="34" charset="0"/>
              </a:defRPr>
            </a:lvl6pPr>
            <a:lvl7pPr marL="914400" algn="ctr" rtl="0" fontAlgn="base">
              <a:spcBef>
                <a:spcPct val="0"/>
              </a:spcBef>
              <a:spcAft>
                <a:spcPct val="0"/>
              </a:spcAft>
              <a:defRPr sz="4400">
                <a:solidFill>
                  <a:schemeClr val="tx1"/>
                </a:solidFill>
                <a:latin typeface="Franklin Gothic Medium" pitchFamily="34" charset="0"/>
              </a:defRPr>
            </a:lvl7pPr>
            <a:lvl8pPr marL="1371600" algn="ctr" rtl="0" fontAlgn="base">
              <a:spcBef>
                <a:spcPct val="0"/>
              </a:spcBef>
              <a:spcAft>
                <a:spcPct val="0"/>
              </a:spcAft>
              <a:defRPr sz="4400">
                <a:solidFill>
                  <a:schemeClr val="tx1"/>
                </a:solidFill>
                <a:latin typeface="Franklin Gothic Medium" pitchFamily="34" charset="0"/>
              </a:defRPr>
            </a:lvl8pPr>
            <a:lvl9pPr marL="1828800" algn="ctr" rtl="0" fontAlgn="base">
              <a:spcBef>
                <a:spcPct val="0"/>
              </a:spcBef>
              <a:spcAft>
                <a:spcPct val="0"/>
              </a:spcAft>
              <a:defRPr sz="4400">
                <a:solidFill>
                  <a:schemeClr val="tx1"/>
                </a:solidFill>
                <a:latin typeface="Franklin Gothic Medium" pitchFamily="34" charset="0"/>
              </a:defRPr>
            </a:lvl9pPr>
          </a:lstStyle>
          <a:p>
            <a:pPr eaLnBrk="1" hangingPunct="1"/>
            <a:r>
              <a:rPr lang="en-US" sz="2200" b="1" dirty="0" smtClean="0">
                <a:latin typeface="Arial" charset="0"/>
              </a:rPr>
              <a:t>Female Reproductive Organs:</a:t>
            </a:r>
          </a:p>
        </p:txBody>
      </p:sp>
      <p:sp>
        <p:nvSpPr>
          <p:cNvPr id="9" name="Text Box 4"/>
          <p:cNvSpPr txBox="1">
            <a:spLocks noChangeArrowheads="1"/>
          </p:cNvSpPr>
          <p:nvPr/>
        </p:nvSpPr>
        <p:spPr bwMode="auto">
          <a:xfrm>
            <a:off x="7410450" y="3708451"/>
            <a:ext cx="17335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b="1" dirty="0"/>
              <a:t>Uterus</a:t>
            </a:r>
          </a:p>
          <a:p>
            <a:pPr eaLnBrk="1" hangingPunct="1"/>
            <a:endParaRPr lang="en-US" sz="1200" b="1" dirty="0"/>
          </a:p>
          <a:p>
            <a:pPr eaLnBrk="1" hangingPunct="1"/>
            <a:r>
              <a:rPr lang="en-US" sz="1800" b="1" dirty="0"/>
              <a:t>Fallopian tube</a:t>
            </a:r>
          </a:p>
          <a:p>
            <a:pPr eaLnBrk="1" hangingPunct="1"/>
            <a:endParaRPr lang="en-US" sz="1200" b="1" dirty="0"/>
          </a:p>
          <a:p>
            <a:pPr eaLnBrk="1" hangingPunct="1"/>
            <a:r>
              <a:rPr lang="en-US" sz="1800" b="1" dirty="0"/>
              <a:t>Ovary</a:t>
            </a:r>
          </a:p>
          <a:p>
            <a:pPr eaLnBrk="1" hangingPunct="1"/>
            <a:endParaRPr lang="en-US" sz="1200" b="1" dirty="0"/>
          </a:p>
          <a:p>
            <a:pPr eaLnBrk="1" hangingPunct="1"/>
            <a:r>
              <a:rPr lang="en-US" sz="1800" b="1" dirty="0">
                <a:solidFill>
                  <a:schemeClr val="tx2">
                    <a:lumMod val="75000"/>
                  </a:schemeClr>
                </a:solidFill>
                <a:effectLst>
                  <a:outerShdw blurRad="38100" dist="38100" dir="2700000" algn="tl">
                    <a:srgbClr val="000000">
                      <a:alpha val="43137"/>
                    </a:srgbClr>
                  </a:outerShdw>
                </a:effectLst>
              </a:rPr>
              <a:t>Cervix</a:t>
            </a:r>
          </a:p>
          <a:p>
            <a:pPr eaLnBrk="1" hangingPunct="1"/>
            <a:endParaRPr lang="en-US" sz="1200" b="1" dirty="0">
              <a:solidFill>
                <a:srgbClr val="FFFF00"/>
              </a:solidFill>
            </a:endParaRPr>
          </a:p>
          <a:p>
            <a:pPr eaLnBrk="1" hangingPunct="1"/>
            <a:r>
              <a:rPr lang="en-US" sz="1800" b="1" dirty="0"/>
              <a:t>Vagina</a:t>
            </a:r>
          </a:p>
          <a:p>
            <a:pPr eaLnBrk="1" hangingPunct="1"/>
            <a:endParaRPr lang="en-US" sz="1800" b="1" dirty="0"/>
          </a:p>
        </p:txBody>
      </p:sp>
      <p:sp>
        <p:nvSpPr>
          <p:cNvPr id="10" name="Line 5"/>
          <p:cNvSpPr>
            <a:spLocks noChangeShapeType="1"/>
          </p:cNvSpPr>
          <p:nvPr/>
        </p:nvSpPr>
        <p:spPr bwMode="auto">
          <a:xfrm flipH="1">
            <a:off x="5810250" y="3886200"/>
            <a:ext cx="1600200" cy="7620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effectLst>
                <a:outerShdw blurRad="38100" dist="38100" dir="2700000" algn="tl">
                  <a:srgbClr val="000000">
                    <a:alpha val="43137"/>
                  </a:srgbClr>
                </a:outerShdw>
              </a:effectLst>
            </a:endParaRPr>
          </a:p>
        </p:txBody>
      </p:sp>
      <p:sp>
        <p:nvSpPr>
          <p:cNvPr id="11" name="Line 6"/>
          <p:cNvSpPr>
            <a:spLocks noChangeShapeType="1"/>
          </p:cNvSpPr>
          <p:nvPr/>
        </p:nvSpPr>
        <p:spPr bwMode="auto">
          <a:xfrm flipH="1">
            <a:off x="6858000" y="4343400"/>
            <a:ext cx="622300" cy="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7"/>
          <p:cNvSpPr>
            <a:spLocks noChangeShapeType="1"/>
          </p:cNvSpPr>
          <p:nvPr/>
        </p:nvSpPr>
        <p:spPr bwMode="auto">
          <a:xfrm flipH="1" flipV="1">
            <a:off x="6610350" y="4457700"/>
            <a:ext cx="876300" cy="34290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8"/>
          <p:cNvSpPr>
            <a:spLocks noChangeShapeType="1"/>
          </p:cNvSpPr>
          <p:nvPr/>
        </p:nvSpPr>
        <p:spPr bwMode="auto">
          <a:xfrm flipH="1" flipV="1">
            <a:off x="5810250" y="5168900"/>
            <a:ext cx="1612900" cy="88900"/>
          </a:xfrm>
          <a:prstGeom prst="line">
            <a:avLst/>
          </a:prstGeom>
          <a:noFill/>
          <a:ln w="28575">
            <a:solidFill>
              <a:srgbClr val="00CC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9"/>
          <p:cNvSpPr>
            <a:spLocks noChangeShapeType="1"/>
          </p:cNvSpPr>
          <p:nvPr/>
        </p:nvSpPr>
        <p:spPr bwMode="auto">
          <a:xfrm flipH="1" flipV="1">
            <a:off x="5810250" y="5486400"/>
            <a:ext cx="1670050" cy="2286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56111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6"/>
                                        </p:tgtEl>
                                        <p:attrNameLst>
                                          <p:attrName>style.textDecorationUnderline</p:attrName>
                                        </p:attrNameLst>
                                      </p:cBhvr>
                                      <p:to>
                                        <p:strVal val="true"/>
                                      </p:to>
                                    </p:set>
                                  </p:childTnLst>
                                </p:cTn>
                              </p:par>
                            </p:childTnLst>
                          </p:cTn>
                        </p:par>
                        <p:par>
                          <p:cTn id="7" fill="hold">
                            <p:stCondLst>
                              <p:cond delay="1900"/>
                            </p:stCondLst>
                            <p:childTnLst>
                              <p:par>
                                <p:cTn id="8" presetID="26" presetClass="emph" presetSubtype="0" fill="hold" nodeType="afterEffect">
                                  <p:stCondLst>
                                    <p:cond delay="500"/>
                                  </p:stCondLst>
                                  <p:iterate type="lt">
                                    <p:tmPct val="0"/>
                                  </p:iterate>
                                  <p:childTnLst>
                                    <p:animEffect transition="out" filter="fade">
                                      <p:cBhvr>
                                        <p:cTn id="9" dur="500" tmFilter="0, 0; .2, .5; .8, .5; 1, 0"/>
                                        <p:tgtEl>
                                          <p:spTgt spid="9">
                                            <p:txEl>
                                              <p:pRg st="6" end="6"/>
                                            </p:txEl>
                                          </p:spTgt>
                                        </p:tgtEl>
                                      </p:cBhvr>
                                    </p:animEffect>
                                    <p:animScale>
                                      <p:cBhvr>
                                        <p:cTn id="10" dur="250" autoRev="1" fill="hold"/>
                                        <p:tgtEl>
                                          <p:spTgt spid="9">
                                            <p:txEl>
                                              <p:pRg st="6" end="6"/>
                                            </p:txEl>
                                          </p:spTgt>
                                        </p:tgtEl>
                                      </p:cBhvr>
                                      <p:by x="105000" y="105000"/>
                                    </p:animScale>
                                  </p:childTnLst>
                                </p:cTn>
                              </p:par>
                            </p:childTnLst>
                          </p:cTn>
                        </p:par>
                        <p:par>
                          <p:cTn id="11" fill="hold">
                            <p:stCondLst>
                              <p:cond delay="2900"/>
                            </p:stCondLst>
                            <p:childTnLst>
                              <p:par>
                                <p:cTn id="12" presetID="20" presetClass="emph" presetSubtype="0" fill="hold" nodeType="afterEffect">
                                  <p:stCondLst>
                                    <p:cond delay="0"/>
                                  </p:stCondLst>
                                  <p:iterate type="lt">
                                    <p:tmPct val="10000"/>
                                  </p:iterate>
                                  <p:childTnLst>
                                    <p:set>
                                      <p:cBhvr override="childStyle">
                                        <p:cTn id="13" dur="500" autoRev="1" fill="hold"/>
                                        <p:tgtEl>
                                          <p:spTgt spid="9">
                                            <p:txEl>
                                              <p:pRg st="6" end="6"/>
                                            </p:txEl>
                                          </p:spTgt>
                                        </p:tgtEl>
                                        <p:attrNameLst>
                                          <p:attrName>style.color</p:attrName>
                                        </p:attrNameLst>
                                      </p:cBhvr>
                                      <p:to>
                                        <p:clrVal>
                                          <a:srgbClr val="FF6600"/>
                                        </p:clrVal>
                                      </p:to>
                                    </p:set>
                                    <p:set>
                                      <p:cBhvr>
                                        <p:cTn id="14" dur="500" autoRev="1" fill="hold"/>
                                        <p:tgtEl>
                                          <p:spTgt spid="9">
                                            <p:txEl>
                                              <p:pRg st="6" end="6"/>
                                            </p:txEl>
                                          </p:spTgt>
                                        </p:tgtEl>
                                        <p:attrNameLst>
                                          <p:attrName>fillcolor</p:attrName>
                                        </p:attrNameLst>
                                      </p:cBhvr>
                                      <p:to>
                                        <p:clrVal>
                                          <a:srgbClr val="FF6600"/>
                                        </p:clrVal>
                                      </p:to>
                                    </p:set>
                                    <p:set>
                                      <p:cBhvr>
                                        <p:cTn id="15" dur="500" autoRev="1" fill="hold"/>
                                        <p:tgtEl>
                                          <p:spTgt spid="9">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295400"/>
          </a:xfrm>
        </p:spPr>
        <p:txBody>
          <a:bodyPr/>
          <a:lstStyle/>
          <a:p>
            <a:r>
              <a:rPr lang="en-US" sz="4600" b="1" dirty="0">
                <a:solidFill>
                  <a:srgbClr val="1F497D">
                    <a:lumMod val="75000"/>
                  </a:srgbClr>
                </a:solidFill>
                <a:effectLst>
                  <a:outerShdw blurRad="38100" dist="38100" dir="2700000" algn="tl">
                    <a:srgbClr val="000000">
                      <a:alpha val="43137"/>
                    </a:srgbClr>
                  </a:outerShdw>
                </a:effectLst>
                <a:latin typeface="Candara" panose="020E0502030303020204" pitchFamily="34" charset="0"/>
              </a:rPr>
              <a:t>Why teens have high rates of STIs:</a:t>
            </a:r>
            <a:endParaRPr lang="en-US" dirty="0">
              <a:latin typeface="Candara" panose="020E0502030303020204" pitchFamily="34" charset="0"/>
            </a:endParaRPr>
          </a:p>
        </p:txBody>
      </p:sp>
      <p:sp>
        <p:nvSpPr>
          <p:cNvPr id="5" name="Rectangle 5"/>
          <p:cNvSpPr>
            <a:spLocks noChangeArrowheads="1"/>
          </p:cNvSpPr>
          <p:nvPr/>
        </p:nvSpPr>
        <p:spPr bwMode="auto">
          <a:xfrm>
            <a:off x="228600" y="1219200"/>
            <a:ext cx="8534400" cy="1539875"/>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65088" marR="0" lvl="0" indent="0" algn="ctr" defTabSz="914400" eaLnBrk="1" fontAlgn="auto" latinLnBrk="0" hangingPunct="1">
              <a:lnSpc>
                <a:spcPct val="95000"/>
              </a:lnSpc>
              <a:spcBef>
                <a:spcPct val="20000"/>
              </a:spcBef>
              <a:spcAft>
                <a:spcPts val="0"/>
              </a:spcAft>
              <a:buClrTx/>
              <a:buSzTx/>
              <a:buFontTx/>
              <a:buNone/>
              <a:tabLst/>
              <a:defRPr/>
            </a:pPr>
            <a:r>
              <a:rPr kumimoji="0" lang="en-US" sz="2800" b="1" i="0" u="none" strike="noStrike" kern="0" cap="none" spc="0" normalizeH="0" baseline="0" noProof="0" dirty="0" smtClean="0">
                <a:ln>
                  <a:noFill/>
                </a:ln>
                <a:solidFill>
                  <a:schemeClr val="tx2">
                    <a:lumMod val="75000"/>
                  </a:schemeClr>
                </a:solidFill>
                <a:effectLst/>
                <a:uLnTx/>
                <a:uFillTx/>
              </a:rPr>
              <a:t>Unlike women over 25 years old, </a:t>
            </a:r>
          </a:p>
          <a:p>
            <a:pPr marL="65088" marR="0" lvl="0" indent="0" algn="ctr" defTabSz="914400" eaLnBrk="1" fontAlgn="auto" latinLnBrk="0" hangingPunct="1">
              <a:lnSpc>
                <a:spcPct val="95000"/>
              </a:lnSpc>
              <a:spcBef>
                <a:spcPct val="20000"/>
              </a:spcBef>
              <a:spcAft>
                <a:spcPts val="0"/>
              </a:spcAft>
              <a:buClrTx/>
              <a:buSzTx/>
              <a:buFontTx/>
              <a:buNone/>
              <a:tabLst/>
              <a:defRPr/>
            </a:pPr>
            <a:r>
              <a:rPr kumimoji="0" lang="en-US" sz="2800" b="1" i="0" u="none" strike="noStrike" kern="0" cap="none" spc="0" normalizeH="0" baseline="0" noProof="0" dirty="0" smtClean="0">
                <a:ln>
                  <a:noFill/>
                </a:ln>
                <a:solidFill>
                  <a:schemeClr val="tx2">
                    <a:lumMod val="75000"/>
                  </a:schemeClr>
                </a:solidFill>
                <a:effectLst/>
                <a:uLnTx/>
                <a:uFillTx/>
              </a:rPr>
              <a:t>a teen’s cervix has “weaker” cells </a:t>
            </a:r>
          </a:p>
          <a:p>
            <a:pPr marL="65088" marR="0" lvl="0" indent="0" algn="ctr" defTabSz="914400" eaLnBrk="1" fontAlgn="auto" latinLnBrk="0" hangingPunct="1">
              <a:lnSpc>
                <a:spcPct val="95000"/>
              </a:lnSpc>
              <a:spcBef>
                <a:spcPct val="20000"/>
              </a:spcBef>
              <a:spcAft>
                <a:spcPts val="0"/>
              </a:spcAft>
              <a:buClrTx/>
              <a:buSzTx/>
              <a:buFontTx/>
              <a:buNone/>
              <a:tabLst/>
              <a:defRPr/>
            </a:pPr>
            <a:r>
              <a:rPr kumimoji="0" lang="en-US" sz="2800" b="1" i="0" u="none" strike="noStrike" kern="0" cap="none" spc="0" normalizeH="0" baseline="0" noProof="0" dirty="0" smtClean="0">
                <a:ln>
                  <a:noFill/>
                </a:ln>
                <a:solidFill>
                  <a:schemeClr val="tx2">
                    <a:lumMod val="75000"/>
                  </a:schemeClr>
                </a:solidFill>
                <a:effectLst/>
                <a:uLnTx/>
                <a:uFillTx/>
              </a:rPr>
              <a:t>that are less protective against STIs</a:t>
            </a:r>
            <a:r>
              <a:rPr kumimoji="0" lang="en-US" sz="2800" b="1" i="0" u="none" strike="noStrike" kern="0" cap="none" spc="0" normalizeH="0" baseline="0" noProof="0" dirty="0" smtClean="0">
                <a:ln>
                  <a:noFill/>
                </a:ln>
                <a:solidFill>
                  <a:srgbClr val="FFFFFF"/>
                </a:solidFill>
                <a:effectLst/>
                <a:uLnTx/>
                <a:uFillTx/>
              </a:rPr>
              <a:t>.</a:t>
            </a:r>
          </a:p>
        </p:txBody>
      </p:sp>
      <p:pic>
        <p:nvPicPr>
          <p:cNvPr id="6" name="Picture 6" descr="cervixEctopy"/>
          <p:cNvPicPr>
            <a:picLocks noChangeAspect="1" noChangeArrowheads="1"/>
          </p:cNvPicPr>
          <p:nvPr/>
        </p:nvPicPr>
        <p:blipFill>
          <a:blip r:embed="rId3" cstate="print">
            <a:lum bright="-12000"/>
            <a:extLst>
              <a:ext uri="{28A0092B-C50C-407E-A947-70E740481C1C}">
                <a14:useLocalDpi xmlns:a14="http://schemas.microsoft.com/office/drawing/2010/main" val="0"/>
              </a:ext>
            </a:extLst>
          </a:blip>
          <a:srcRect/>
          <a:stretch>
            <a:fillRect/>
          </a:stretch>
        </p:blipFill>
        <p:spPr bwMode="auto">
          <a:xfrm>
            <a:off x="304800" y="2886075"/>
            <a:ext cx="3886200" cy="30003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9" descr="normCervi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0400" y="2886074"/>
            <a:ext cx="41910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0"/>
          <p:cNvSpPr txBox="1">
            <a:spLocks noChangeArrowheads="1"/>
          </p:cNvSpPr>
          <p:nvPr/>
        </p:nvSpPr>
        <p:spPr bwMode="auto">
          <a:xfrm>
            <a:off x="304800" y="5577463"/>
            <a:ext cx="3886200" cy="366713"/>
          </a:xfrm>
          <a:prstGeom prst="rect">
            <a:avLst/>
          </a:prstGeom>
          <a:solidFill>
            <a:schemeClr val="bg2"/>
          </a:solidFill>
          <a:ln>
            <a:noFill/>
          </a:ln>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en-US" sz="1800" dirty="0"/>
              <a:t>Healthy Cervix: Young Woman</a:t>
            </a:r>
          </a:p>
        </p:txBody>
      </p:sp>
      <p:sp>
        <p:nvSpPr>
          <p:cNvPr id="9" name="Text Box 11"/>
          <p:cNvSpPr txBox="1">
            <a:spLocks noChangeArrowheads="1"/>
          </p:cNvSpPr>
          <p:nvPr/>
        </p:nvSpPr>
        <p:spPr bwMode="auto">
          <a:xfrm>
            <a:off x="4495800" y="5549444"/>
            <a:ext cx="4451350" cy="369332"/>
          </a:xfrm>
          <a:prstGeom prst="rect">
            <a:avLst/>
          </a:prstGeom>
          <a:solidFill>
            <a:schemeClr val="bg2"/>
          </a:solidFill>
          <a:ln>
            <a:noFill/>
          </a:ln>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en-US" sz="1800" dirty="0"/>
              <a:t>Healthy Cervix: Woman Over </a:t>
            </a:r>
            <a:r>
              <a:rPr lang="en-US" sz="1800" dirty="0" smtClean="0"/>
              <a:t>25</a:t>
            </a:r>
            <a:r>
              <a:rPr lang="en-US" sz="1800" dirty="0"/>
              <a:t> </a:t>
            </a:r>
            <a:r>
              <a:rPr lang="en-US" sz="1800" dirty="0" err="1" smtClean="0"/>
              <a:t>yrs</a:t>
            </a:r>
            <a:r>
              <a:rPr lang="en-US" sz="1800" dirty="0" smtClean="0"/>
              <a:t> old</a:t>
            </a:r>
            <a:endParaRPr lang="en-US" sz="1800" dirty="0"/>
          </a:p>
        </p:txBody>
      </p:sp>
      <p:sp>
        <p:nvSpPr>
          <p:cNvPr id="11" name="Text Box 7"/>
          <p:cNvSpPr txBox="1">
            <a:spLocks noChangeArrowheads="1"/>
          </p:cNvSpPr>
          <p:nvPr/>
        </p:nvSpPr>
        <p:spPr bwMode="auto">
          <a:xfrm>
            <a:off x="1776412" y="4238624"/>
            <a:ext cx="1931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b="1" dirty="0">
                <a:solidFill>
                  <a:schemeClr val="bg2"/>
                </a:solidFill>
              </a:rPr>
              <a:t>“weaker” cells</a:t>
            </a:r>
          </a:p>
        </p:txBody>
      </p:sp>
      <p:sp>
        <p:nvSpPr>
          <p:cNvPr id="12" name="Text Box 8"/>
          <p:cNvSpPr txBox="1">
            <a:spLocks noChangeArrowheads="1"/>
          </p:cNvSpPr>
          <p:nvPr/>
        </p:nvSpPr>
        <p:spPr bwMode="auto">
          <a:xfrm>
            <a:off x="533400" y="5133945"/>
            <a:ext cx="24606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b="1" dirty="0">
                <a:solidFill>
                  <a:schemeClr val="bg2"/>
                </a:solidFill>
              </a:rPr>
              <a:t>“stronger” cells</a:t>
            </a:r>
          </a:p>
        </p:txBody>
      </p:sp>
    </p:spTree>
    <p:extLst>
      <p:ext uri="{BB962C8B-B14F-4D97-AF65-F5344CB8AC3E}">
        <p14:creationId xmlns:p14="http://schemas.microsoft.com/office/powerpoint/2010/main" val="328687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afterEffect">
                                  <p:stCondLst>
                                    <p:cond delay="3000"/>
                                  </p:stCondLst>
                                  <p:iterate type="lt">
                                    <p:tmPct val="10000"/>
                                  </p:iterate>
                                  <p:childTnLst>
                                    <p:set>
                                      <p:cBhvr override="childStyle">
                                        <p:cTn id="6" dur="250" autoRev="1" fill="hold"/>
                                        <p:tgtEl>
                                          <p:spTgt spid="5"/>
                                        </p:tgtEl>
                                        <p:attrNameLst>
                                          <p:attrName>style.color</p:attrName>
                                        </p:attrNameLst>
                                      </p:cBhvr>
                                      <p:to>
                                        <p:clrVal>
                                          <a:srgbClr val="FF6600"/>
                                        </p:clrVal>
                                      </p:to>
                                    </p:set>
                                    <p:set>
                                      <p:cBhvr>
                                        <p:cTn id="7" dur="250" autoRev="1" fill="hold"/>
                                        <p:tgtEl>
                                          <p:spTgt spid="5"/>
                                        </p:tgtEl>
                                        <p:attrNameLst>
                                          <p:attrName>fillcolor</p:attrName>
                                        </p:attrNameLst>
                                      </p:cBhvr>
                                      <p:to>
                                        <p:clrVal>
                                          <a:srgbClr val="FF6600"/>
                                        </p:clrVal>
                                      </p:to>
                                    </p:set>
                                    <p:set>
                                      <p:cBhvr>
                                        <p:cTn id="8" dur="250" autoRev="1" fill="hold"/>
                                        <p:tgtEl>
                                          <p:spTgt spid="5"/>
                                        </p:tgtEl>
                                        <p:attrNameLst>
                                          <p:attrName>fill.type</p:attrName>
                                        </p:attrNameLst>
                                      </p:cBhvr>
                                      <p:to>
                                        <p:strVal val="solid"/>
                                      </p:to>
                                    </p:set>
                                  </p:childTnLst>
                                </p:cTn>
                              </p:par>
                            </p:childTnLst>
                          </p:cTn>
                        </p:par>
                        <p:par>
                          <p:cTn id="9" fill="hold">
                            <p:stCondLst>
                              <p:cond delay="7850"/>
                            </p:stCondLst>
                            <p:childTnLst>
                              <p:par>
                                <p:cTn id="10" presetID="6" presetClass="emph" presetSubtype="0" fill="hold" nodeType="afterEffect">
                                  <p:stCondLst>
                                    <p:cond delay="500"/>
                                  </p:stCondLst>
                                  <p:childTnLst>
                                    <p:animScale>
                                      <p:cBhvr>
                                        <p:cTn id="11" dur="5000" fill="hold"/>
                                        <p:tgtEl>
                                          <p:spTgt spid="11">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143000"/>
          </a:xfrm>
        </p:spPr>
        <p:txBody>
          <a:bodyPr/>
          <a:lstStyle/>
          <a:p>
            <a:r>
              <a:rPr lang="en-US" sz="4600" b="1" dirty="0">
                <a:solidFill>
                  <a:srgbClr val="1F497D">
                    <a:lumMod val="75000"/>
                  </a:srgbClr>
                </a:solidFill>
                <a:effectLst>
                  <a:outerShdw blurRad="38100" dist="38100" dir="2700000" algn="tl">
                    <a:srgbClr val="000000">
                      <a:alpha val="43137"/>
                    </a:srgbClr>
                  </a:outerShdw>
                </a:effectLst>
                <a:latin typeface="Candara" panose="020E0502030303020204" pitchFamily="34" charset="0"/>
              </a:rPr>
              <a:t>Why teens have high rates of STIs:</a:t>
            </a:r>
            <a:endParaRPr lang="en-US" dirty="0">
              <a:latin typeface="Candara" panose="020E0502030303020204" pitchFamily="34" charset="0"/>
            </a:endParaRPr>
          </a:p>
        </p:txBody>
      </p:sp>
      <p:sp>
        <p:nvSpPr>
          <p:cNvPr id="5" name="Text Box 12"/>
          <p:cNvSpPr txBox="1">
            <a:spLocks noChangeArrowheads="1"/>
          </p:cNvSpPr>
          <p:nvPr/>
        </p:nvSpPr>
        <p:spPr bwMode="auto">
          <a:xfrm>
            <a:off x="-76200" y="1295400"/>
            <a:ext cx="9144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a:r>
              <a:rPr lang="en-US" sz="3200" b="1" dirty="0">
                <a:solidFill>
                  <a:schemeClr val="folHlink"/>
                </a:solidFill>
              </a:rPr>
              <a:t>Some teens are in relationships with older partners who often control their decisions. </a:t>
            </a:r>
          </a:p>
          <a:p>
            <a:r>
              <a:rPr lang="en-US" dirty="0">
                <a:solidFill>
                  <a:schemeClr val="folHlink"/>
                </a:solidFill>
              </a:rPr>
              <a:t> </a:t>
            </a:r>
          </a:p>
          <a:p>
            <a:endParaRPr lang="en-US" dirty="0"/>
          </a:p>
        </p:txBody>
      </p:sp>
      <p:sp>
        <p:nvSpPr>
          <p:cNvPr id="6" name="Text Box 3"/>
          <p:cNvSpPr txBox="1">
            <a:spLocks noChangeArrowheads="1"/>
          </p:cNvSpPr>
          <p:nvPr/>
        </p:nvSpPr>
        <p:spPr bwMode="auto">
          <a:xfrm>
            <a:off x="2615403" y="2590800"/>
            <a:ext cx="645001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7663" indent="-347663">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20000"/>
              </a:spcBef>
            </a:pPr>
            <a:r>
              <a:rPr lang="en-US" sz="3200" b="1" dirty="0">
                <a:solidFill>
                  <a:srgbClr val="00B050"/>
                </a:solidFill>
              </a:rPr>
              <a:t>   Many people have trouble getting their partners to use condoms to prevent  </a:t>
            </a:r>
            <a:r>
              <a:rPr lang="en-US" sz="3200" b="1" dirty="0" smtClean="0">
                <a:solidFill>
                  <a:srgbClr val="00B050"/>
                </a:solidFill>
              </a:rPr>
              <a:t>STIs </a:t>
            </a:r>
            <a:r>
              <a:rPr lang="en-US" sz="3200" b="1" dirty="0">
                <a:solidFill>
                  <a:srgbClr val="00B050"/>
                </a:solidFill>
              </a:rPr>
              <a:t>or unwanted pregnancy.</a:t>
            </a:r>
          </a:p>
        </p:txBody>
      </p:sp>
      <p:pic>
        <p:nvPicPr>
          <p:cNvPr id="7" name="Picture 14" descr="kati neudert dreamstimeweb_543616 resiz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59654"/>
            <a:ext cx="2666998" cy="349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franz pfluegl dreamstimeweb_472577 resiz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6998" y="4652902"/>
            <a:ext cx="297180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4639004"/>
            <a:ext cx="1433123" cy="128072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752854"/>
            <a:ext cx="2438400" cy="1171575"/>
          </a:xfrm>
          <a:prstGeom prst="rect">
            <a:avLst/>
          </a:prstGeom>
        </p:spPr>
      </p:pic>
    </p:spTree>
    <p:extLst>
      <p:ext uri="{BB962C8B-B14F-4D97-AF65-F5344CB8AC3E}">
        <p14:creationId xmlns:p14="http://schemas.microsoft.com/office/powerpoint/2010/main" val="415365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8" presetClass="entr" presetSubtype="16" fill="hold" nodeType="withEffect">
                                  <p:stCondLst>
                                    <p:cond delay="25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diamond(in)">
                                      <p:cBhvr>
                                        <p:cTn id="10"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0"/>
            <a:ext cx="9144000" cy="2133600"/>
          </a:xfrm>
        </p:spPr>
        <p:txBody>
          <a:bodyPr/>
          <a:lstStyle/>
          <a:p>
            <a:pPr marL="0" indent="0" algn="ctr">
              <a:buNone/>
            </a:pPr>
            <a:r>
              <a:rPr lang="en-US" sz="5400" b="1" dirty="0" smtClean="0">
                <a:solidFill>
                  <a:srgbClr val="CC00FF"/>
                </a:solidFill>
              </a:rPr>
              <a:t>What </a:t>
            </a:r>
            <a:r>
              <a:rPr lang="en-US" sz="5400" b="1" dirty="0">
                <a:solidFill>
                  <a:srgbClr val="CC00FF"/>
                </a:solidFill>
              </a:rPr>
              <a:t>are the odds that a </a:t>
            </a:r>
            <a:r>
              <a:rPr lang="en-US" sz="5400" b="1" u="sng" dirty="0">
                <a:solidFill>
                  <a:srgbClr val="CC00FF"/>
                </a:solidFill>
              </a:rPr>
              <a:t>sexually active</a:t>
            </a:r>
            <a:r>
              <a:rPr lang="en-US" sz="5400" b="1" dirty="0">
                <a:solidFill>
                  <a:srgbClr val="CC00FF"/>
                </a:solidFill>
              </a:rPr>
              <a:t> teen will get an STI this year? </a:t>
            </a:r>
            <a:endParaRPr lang="en-US" sz="4800" b="1" dirty="0">
              <a:solidFill>
                <a:srgbClr val="CC00FF"/>
              </a:solidFill>
              <a:sym typeface="Wingdings" pitchFamily="2" charset="2"/>
            </a:endParaRPr>
          </a:p>
          <a:p>
            <a:pPr marL="0" indent="0">
              <a:buFont typeface="Arial" pitchFamily="34" charset="0"/>
              <a:buNone/>
            </a:pPr>
            <a:r>
              <a:rPr lang="en-US" altLang="en-US" sz="4800" dirty="0" smtClean="0">
                <a:solidFill>
                  <a:srgbClr val="0000FF"/>
                </a:solidFill>
              </a:rPr>
              <a:t>	</a:t>
            </a:r>
          </a:p>
          <a:p>
            <a:pPr marL="0" indent="0">
              <a:buNone/>
            </a:pPr>
            <a:endParaRPr lang="en-US" sz="4800" b="1" dirty="0">
              <a:solidFill>
                <a:srgbClr val="0000FF"/>
              </a:solidFill>
            </a:endParaRPr>
          </a:p>
          <a:p>
            <a:pPr marL="0" indent="0">
              <a:buFont typeface="Arial" pitchFamily="34" charset="0"/>
              <a:buNone/>
            </a:pPr>
            <a:endParaRPr lang="en-US" altLang="en-US" sz="4800" b="1" dirty="0" smtClean="0">
              <a:solidFill>
                <a:srgbClr val="0000FF"/>
              </a:solidFill>
            </a:endParaRPr>
          </a:p>
        </p:txBody>
      </p:sp>
      <p:sp>
        <p:nvSpPr>
          <p:cNvPr id="20483" name="Text Placeholder 2"/>
          <p:cNvSpPr>
            <a:spLocks noGrp="1"/>
          </p:cNvSpPr>
          <p:nvPr>
            <p:ph type="body" sz="quarter" idx="13"/>
          </p:nvPr>
        </p:nvSpPr>
        <p:spPr/>
        <p:txBody>
          <a:bodyPr>
            <a:normAutofit/>
          </a:bodyPr>
          <a:lstStyle/>
          <a:p>
            <a:pPr>
              <a:buFont typeface="Arial" charset="0"/>
              <a:buNone/>
              <a:defRPr/>
            </a:pPr>
            <a:r>
              <a:rPr lang="en-US" altLang="en-US" sz="4400" dirty="0" smtClean="0"/>
              <a:t>Myth Busters </a:t>
            </a:r>
          </a:p>
        </p:txBody>
      </p:sp>
      <p:sp>
        <p:nvSpPr>
          <p:cNvPr id="4" name="Text Box 3"/>
          <p:cNvSpPr txBox="1">
            <a:spLocks noChangeArrowheads="1"/>
          </p:cNvSpPr>
          <p:nvPr/>
        </p:nvSpPr>
        <p:spPr bwMode="auto">
          <a:xfrm>
            <a:off x="533400" y="4038599"/>
            <a:ext cx="26670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Aft>
                <a:spcPct val="70000"/>
              </a:spcAft>
              <a:buFontTx/>
              <a:buAutoNum type="alphaLcPeriod"/>
            </a:pPr>
            <a:r>
              <a:rPr lang="en-US" sz="3200" b="1" dirty="0">
                <a:solidFill>
                  <a:srgbClr val="0000FF"/>
                </a:solidFill>
              </a:rPr>
              <a:t> </a:t>
            </a:r>
            <a:r>
              <a:rPr lang="en-US" sz="3200" b="1" dirty="0" smtClean="0">
                <a:solidFill>
                  <a:srgbClr val="0000FF"/>
                </a:solidFill>
              </a:rPr>
              <a:t>1 </a:t>
            </a:r>
            <a:r>
              <a:rPr lang="en-US" sz="3200" b="1" dirty="0">
                <a:solidFill>
                  <a:srgbClr val="0000FF"/>
                </a:solidFill>
              </a:rPr>
              <a:t>out of 2 </a:t>
            </a:r>
          </a:p>
          <a:p>
            <a:pPr eaLnBrk="1" hangingPunct="1">
              <a:spcAft>
                <a:spcPct val="70000"/>
              </a:spcAft>
              <a:buFontTx/>
              <a:buAutoNum type="alphaLcPeriod"/>
            </a:pPr>
            <a:r>
              <a:rPr lang="en-US" sz="3200" b="1" dirty="0">
                <a:solidFill>
                  <a:srgbClr val="0000FF"/>
                </a:solidFill>
              </a:rPr>
              <a:t> </a:t>
            </a:r>
            <a:r>
              <a:rPr lang="en-US" altLang="en-US" sz="3200" b="1" dirty="0" smtClean="0">
                <a:solidFill>
                  <a:srgbClr val="0000FF"/>
                </a:solidFill>
              </a:rPr>
              <a:t>1 out of 5</a:t>
            </a:r>
          </a:p>
        </p:txBody>
      </p:sp>
      <p:sp>
        <p:nvSpPr>
          <p:cNvPr id="5" name="Text Box 3"/>
          <p:cNvSpPr txBox="1">
            <a:spLocks noChangeArrowheads="1"/>
          </p:cNvSpPr>
          <p:nvPr/>
        </p:nvSpPr>
        <p:spPr bwMode="auto">
          <a:xfrm>
            <a:off x="533400" y="5612926"/>
            <a:ext cx="281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indent="0" eaLnBrk="1" hangingPunct="1">
              <a:spcAft>
                <a:spcPct val="70000"/>
              </a:spcAft>
            </a:pPr>
            <a:r>
              <a:rPr lang="en-US" sz="3200" b="1" dirty="0" smtClean="0">
                <a:solidFill>
                  <a:srgbClr val="0000FF"/>
                </a:solidFill>
              </a:rPr>
              <a:t>c. 1 </a:t>
            </a:r>
            <a:r>
              <a:rPr lang="en-US" sz="3200" b="1" dirty="0">
                <a:solidFill>
                  <a:srgbClr val="0000FF"/>
                </a:solidFill>
              </a:rPr>
              <a:t>out of </a:t>
            </a:r>
            <a:r>
              <a:rPr lang="en-US" sz="3200" b="1" dirty="0" smtClean="0">
                <a:solidFill>
                  <a:srgbClr val="0000FF"/>
                </a:solidFill>
              </a:rPr>
              <a:t>4 </a:t>
            </a:r>
            <a:endParaRPr lang="en-US" sz="3200" b="1" dirty="0">
              <a:solidFill>
                <a:srgbClr val="0000FF"/>
              </a:solidFill>
            </a:endParaRPr>
          </a:p>
        </p:txBody>
      </p:sp>
    </p:spTree>
    <p:extLst>
      <p:ext uri="{BB962C8B-B14F-4D97-AF65-F5344CB8AC3E}">
        <p14:creationId xmlns:p14="http://schemas.microsoft.com/office/powerpoint/2010/main" val="4166533448"/>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1" end="1"/>
                                            </p:txEl>
                                          </p:spTgt>
                                        </p:tgtEl>
                                        <p:attrNameLst>
                                          <p:attrName>ppt_h</p:attrName>
                                        </p:attrNameLst>
                                      </p:cBhvr>
                                      <p:tavLst>
                                        <p:tav tm="0">
                                          <p:val>
                                            <p:strVal val="#ppt_h"/>
                                          </p:val>
                                        </p:tav>
                                        <p:tav tm="100000">
                                          <p:val>
                                            <p:strVal val="#ppt_h"/>
                                          </p:val>
                                        </p:tav>
                                      </p:tavLst>
                                    </p:anim>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ppt_w</p:attrName>
                                        </p:attrNameLst>
                                      </p:cBhvr>
                                      <p:tavLst>
                                        <p:tav tm="0" fmla="#ppt_w*sin(2.5*pi*$)">
                                          <p:val>
                                            <p:fltVal val="0"/>
                                          </p:val>
                                        </p:tav>
                                        <p:tav tm="100000">
                                          <p:val>
                                            <p:fltVal val="1"/>
                                          </p:val>
                                        </p:tav>
                                      </p:tavLst>
                                    </p:anim>
                                    <p:anim calcmode="lin" valueType="num">
                                      <p:cBhvr>
                                        <p:cTn id="2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P spid="5" grpId="1"/>
    </p:bldLst>
  </p:timing>
</p:sld>
</file>

<file path=ppt/theme/theme1.xml><?xml version="1.0" encoding="utf-8"?>
<a:theme xmlns:a="http://schemas.openxmlformats.org/drawingml/2006/main" name="5_Ppt00000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00000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13092</TotalTime>
  <Words>4699</Words>
  <Application>Microsoft Office PowerPoint</Application>
  <PresentationFormat>On-screen Show (4:3)</PresentationFormat>
  <Paragraphs>522</Paragraphs>
  <Slides>54</Slides>
  <Notes>49</Notes>
  <HiddenSlides>0</HiddenSlides>
  <MMClips>0</MMClips>
  <ScaleCrop>false</ScaleCrop>
  <HeadingPairs>
    <vt:vector size="4" baseType="variant">
      <vt:variant>
        <vt:lpstr>Theme</vt:lpstr>
      </vt:variant>
      <vt:variant>
        <vt:i4>3</vt:i4>
      </vt:variant>
      <vt:variant>
        <vt:lpstr>Slide Titles</vt:lpstr>
      </vt:variant>
      <vt:variant>
        <vt:i4>54</vt:i4>
      </vt:variant>
    </vt:vector>
  </HeadingPairs>
  <TitlesOfParts>
    <vt:vector size="57" baseType="lpstr">
      <vt:lpstr>5_Ppt0000002</vt:lpstr>
      <vt:lpstr>Ppt0000002</vt:lpstr>
      <vt:lpstr>2_Office Theme</vt:lpstr>
      <vt:lpstr> Sexually Transmitted Infections STIs 101 for Teens   </vt:lpstr>
      <vt:lpstr>20 million new STIs occur every year in the US  half among young people aged 15–24</vt:lpstr>
      <vt:lpstr>What STIs have you heard about?</vt:lpstr>
      <vt:lpstr>The Major STIs</vt:lpstr>
      <vt:lpstr>Why teens have high rates of STIs:</vt:lpstr>
      <vt:lpstr>Why teens have high rates of STIs:</vt:lpstr>
      <vt:lpstr>Why teens have high rates of STIs:</vt:lpstr>
      <vt:lpstr>Why teens have high rates of STIs:</vt:lpstr>
      <vt:lpstr>PowerPoint Presentation</vt:lpstr>
      <vt:lpstr>PowerPoint Presentation</vt:lpstr>
      <vt:lpstr>PowerPoint Presentation</vt:lpstr>
      <vt:lpstr>PowerPoint Presentation</vt:lpstr>
      <vt:lpstr>How serious are STIs?</vt:lpstr>
      <vt:lpstr>PowerPoint Presentation</vt:lpstr>
      <vt:lpstr>PowerPoint Presentation</vt:lpstr>
      <vt:lpstr>PowerPoint Presentation</vt:lpstr>
      <vt:lpstr>PowerPoint Presentation</vt:lpstr>
      <vt:lpstr>PowerPoint Presentation</vt:lpstr>
      <vt:lpstr>How are STIs transmitted?</vt:lpstr>
      <vt:lpstr>PowerPoint Presentation</vt:lpstr>
      <vt:lpstr>PowerPoint Presentation</vt:lpstr>
      <vt:lpstr>How do you prevent STIs?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would you know if you have an STI?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California Department of Health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pgibson</dc:creator>
  <cp:lastModifiedBy>Barajas, Veronica</cp:lastModifiedBy>
  <cp:revision>934</cp:revision>
  <cp:lastPrinted>2003-10-09T17:22:00Z</cp:lastPrinted>
  <dcterms:created xsi:type="dcterms:W3CDTF">2002-04-16T21:27:59Z</dcterms:created>
  <dcterms:modified xsi:type="dcterms:W3CDTF">2017-06-01T22:45:20Z</dcterms:modified>
</cp:coreProperties>
</file>