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61" r:id="rId3"/>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slide" Target="slides/slide81.xml"/><Relationship Id="rId41" Type="http://schemas.openxmlformats.org/officeDocument/2006/relationships/slide" Target="slides/slide36.xml"/><Relationship Id="rId85" Type="http://schemas.openxmlformats.org/officeDocument/2006/relationships/slide" Target="slides/slide80.xml"/><Relationship Id="rId44" Type="http://schemas.openxmlformats.org/officeDocument/2006/relationships/slide" Target="slides/slide39.xml"/><Relationship Id="rId88" Type="http://schemas.openxmlformats.org/officeDocument/2006/relationships/slide" Target="slides/slide83.xml"/><Relationship Id="rId43" Type="http://schemas.openxmlformats.org/officeDocument/2006/relationships/slide" Target="slides/slide38.xml"/><Relationship Id="rId87" Type="http://schemas.openxmlformats.org/officeDocument/2006/relationships/slide" Target="slides/slide82.xml"/><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799" cy="458786"/>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9pPr>
          </a:lstStyle>
          <a:p/>
        </p:txBody>
      </p:sp>
      <p:sp>
        <p:nvSpPr>
          <p:cNvPr id="4" name="Shape 4"/>
          <p:cNvSpPr txBox="1"/>
          <p:nvPr>
            <p:ph idx="10" type="dt"/>
          </p:nvPr>
        </p:nvSpPr>
        <p:spPr>
          <a:xfrm>
            <a:off x="3884612" y="0"/>
            <a:ext cx="2971799" cy="458786"/>
          </a:xfrm>
          <a:prstGeom prst="rect">
            <a:avLst/>
          </a:prstGeom>
          <a:noFill/>
          <a:ln>
            <a:noFill/>
          </a:ln>
        </p:spPr>
        <p:txBody>
          <a:bodyPr anchorCtr="0" anchor="t" bIns="91425" lIns="91425" rIns="91425" tIns="91425"/>
          <a:lstStyle>
            <a:lvl1pPr indent="0" lvl="0" marL="0" marR="0" rtl="0" algn="r">
              <a:lnSpc>
                <a:spcPct val="100000"/>
              </a:lnSpc>
              <a:spcBef>
                <a:spcPts val="0"/>
              </a:spcBef>
              <a:spcAft>
                <a:spcPts val="0"/>
              </a:spcAft>
              <a:buNone/>
              <a:defRPr b="0" i="0" sz="12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9pPr>
          </a:lstStyle>
          <a:p/>
        </p:txBody>
      </p:sp>
      <p:sp>
        <p:nvSpPr>
          <p:cNvPr id="5" name="Shape 5"/>
          <p:cNvSpPr/>
          <p:nvPr>
            <p:ph idx="3"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a:headEnd len="med" w="med" type="none"/>
            <a:tailEnd len="med" w="med" type="none"/>
          </a:ln>
        </p:spPr>
      </p:sp>
      <p:sp>
        <p:nvSpPr>
          <p:cNvPr id="6" name="Shape 6"/>
          <p:cNvSpPr txBox="1"/>
          <p:nvPr>
            <p:ph idx="1" type="body"/>
          </p:nvPr>
        </p:nvSpPr>
        <p:spPr>
          <a:xfrm>
            <a:off x="685800" y="4400550"/>
            <a:ext cx="5486399" cy="3600450"/>
          </a:xfrm>
          <a:prstGeom prst="rect">
            <a:avLst/>
          </a:prstGeom>
          <a:noFill/>
          <a:ln>
            <a:noFill/>
          </a:ln>
        </p:spPr>
        <p:txBody>
          <a:bodyPr anchorCtr="0" anchor="t" bIns="91425" lIns="91425" rIns="91425" tIns="91425"/>
          <a:lstStyle>
            <a:lvl1pPr indent="0" lvl="0" marL="0" marR="0" rtl="0" algn="l">
              <a:spcBef>
                <a:spcPts val="0"/>
              </a:spcBef>
              <a:buNone/>
              <a:defRPr b="0" i="0" sz="1800" u="none" cap="none" strike="noStrike"/>
            </a:lvl1pPr>
            <a:lvl2pPr indent="0" lvl="1" marL="457200" marR="0" rtl="0" algn="l">
              <a:spcBef>
                <a:spcPts val="0"/>
              </a:spcBef>
              <a:buNone/>
              <a:defRPr b="0" i="0" sz="1800" u="none" cap="none" strike="noStrike"/>
            </a:lvl2pPr>
            <a:lvl3pPr indent="0" lvl="2" marL="914400" marR="0" rtl="0" algn="l">
              <a:spcBef>
                <a:spcPts val="0"/>
              </a:spcBef>
              <a:buNone/>
              <a:defRPr b="0" i="0" sz="1800" u="none" cap="none" strike="noStrike"/>
            </a:lvl3pPr>
            <a:lvl4pPr indent="0" lvl="3" marL="1371600" marR="0" rtl="0" algn="l">
              <a:spcBef>
                <a:spcPts val="0"/>
              </a:spcBef>
              <a:buNone/>
              <a:defRPr b="0" i="0" sz="1800" u="none" cap="none" strike="noStrike"/>
            </a:lvl4pPr>
            <a:lvl5pPr indent="0" lvl="4" marL="1828800" marR="0" rtl="0" algn="l">
              <a:spcBef>
                <a:spcPts val="0"/>
              </a:spcBef>
              <a:buNone/>
              <a:defRPr b="0" i="0" sz="1800" u="none" cap="none" strike="noStrike"/>
            </a:lvl5pPr>
            <a:lvl6pPr indent="0" lvl="5" marL="2286000" marR="0" rtl="0" algn="l">
              <a:spcBef>
                <a:spcPts val="0"/>
              </a:spcBef>
              <a:buNone/>
              <a:defRPr b="0" i="0" sz="1800" u="none" cap="none" strike="noStrike"/>
            </a:lvl6pPr>
            <a:lvl7pPr indent="0" lvl="6" marL="2743200" marR="0" rtl="0" algn="l">
              <a:spcBef>
                <a:spcPts val="0"/>
              </a:spcBef>
              <a:buNone/>
              <a:defRPr b="0" i="0" sz="1800" u="none" cap="none" strike="noStrike"/>
            </a:lvl7pPr>
            <a:lvl8pPr indent="0" lvl="7" marL="3200400" marR="0" rtl="0" algn="l">
              <a:spcBef>
                <a:spcPts val="0"/>
              </a:spcBef>
              <a:buNone/>
              <a:defRPr b="0" i="0" sz="1800" u="none" cap="none" strike="noStrike"/>
            </a:lvl8pPr>
            <a:lvl9pPr indent="0" lvl="8" marL="3657600" marR="0" rtl="0" algn="l">
              <a:spcBef>
                <a:spcPts val="0"/>
              </a:spcBef>
              <a:buNone/>
              <a:defRPr b="0" i="0" sz="1800" u="none" cap="none" strike="noStrike"/>
            </a:lvl9pPr>
          </a:lstStyle>
          <a:p/>
        </p:txBody>
      </p:sp>
      <p:sp>
        <p:nvSpPr>
          <p:cNvPr id="7" name="Shape 7"/>
          <p:cNvSpPr txBox="1"/>
          <p:nvPr>
            <p:ph idx="11" type="ftr"/>
          </p:nvPr>
        </p:nvSpPr>
        <p:spPr>
          <a:xfrm>
            <a:off x="0" y="8685211"/>
            <a:ext cx="2971799" cy="458786"/>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9pPr>
          </a:lstStyle>
          <a:p/>
        </p:txBody>
      </p:sp>
      <p:sp>
        <p:nvSpPr>
          <p:cNvPr id="8" name="Shape 8"/>
          <p:cNvSpPr txBox="1"/>
          <p:nvPr>
            <p:ph idx="12" type="sldNum"/>
          </p:nvPr>
        </p:nvSpPr>
        <p:spPr>
          <a:xfrm>
            <a:off x="3884612" y="8685211"/>
            <a:ext cx="2971799" cy="458786"/>
          </a:xfrm>
          <a:prstGeom prst="rect">
            <a:avLst/>
          </a:prstGeom>
          <a:noFill/>
          <a:ln>
            <a:noFill/>
          </a:ln>
        </p:spPr>
        <p:txBody>
          <a:bodyPr anchorCtr="0" anchor="b" bIns="45700" lIns="91425" rIns="91425" tIns="45700">
            <a:noAutofit/>
          </a:bodyPr>
          <a:lstStyle/>
          <a:p>
            <a:pPr indent="0" lvl="0" marL="0" marR="0" rtl="0" algn="r">
              <a:lnSpc>
                <a:spcPct val="100000"/>
              </a:lnSpc>
              <a:spcBef>
                <a:spcPts val="0"/>
              </a:spcBef>
              <a:spcAft>
                <a:spcPts val="0"/>
              </a:spcAft>
              <a:buClr>
                <a:srgbClr val="000000"/>
              </a:buClr>
              <a:buSzPct val="250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5" name="Shape 105"/>
        <p:cNvGrpSpPr/>
        <p:nvPr/>
      </p:nvGrpSpPr>
      <p:grpSpPr>
        <a:xfrm>
          <a:off x="0" y="0"/>
          <a:ext cx="0" cy="0"/>
          <a:chOff x="0" y="0"/>
          <a:chExt cx="0" cy="0"/>
        </a:xfrm>
      </p:grpSpPr>
      <p:sp>
        <p:nvSpPr>
          <p:cNvPr id="106" name="Shape 106"/>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107" name="Shape 107"/>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0" name="Shape 170"/>
        <p:cNvGrpSpPr/>
        <p:nvPr/>
      </p:nvGrpSpPr>
      <p:grpSpPr>
        <a:xfrm>
          <a:off x="0" y="0"/>
          <a:ext cx="0" cy="0"/>
          <a:chOff x="0" y="0"/>
          <a:chExt cx="0" cy="0"/>
        </a:xfrm>
      </p:grpSpPr>
      <p:sp>
        <p:nvSpPr>
          <p:cNvPr id="171" name="Shape 171"/>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172" name="Shape 172"/>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180" name="Shape 180"/>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4" name="Shape 184"/>
        <p:cNvGrpSpPr/>
        <p:nvPr/>
      </p:nvGrpSpPr>
      <p:grpSpPr>
        <a:xfrm>
          <a:off x="0" y="0"/>
          <a:ext cx="0" cy="0"/>
          <a:chOff x="0" y="0"/>
          <a:chExt cx="0" cy="0"/>
        </a:xfrm>
      </p:grpSpPr>
      <p:sp>
        <p:nvSpPr>
          <p:cNvPr id="185" name="Shape 185"/>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186" name="Shape 186"/>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2" name="Shape 192"/>
        <p:cNvGrpSpPr/>
        <p:nvPr/>
      </p:nvGrpSpPr>
      <p:grpSpPr>
        <a:xfrm>
          <a:off x="0" y="0"/>
          <a:ext cx="0" cy="0"/>
          <a:chOff x="0" y="0"/>
          <a:chExt cx="0" cy="0"/>
        </a:xfrm>
      </p:grpSpPr>
      <p:sp>
        <p:nvSpPr>
          <p:cNvPr id="193" name="Shape 193"/>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194" name="Shape 194"/>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195" name="Shape 195"/>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3" name="Shape 203"/>
        <p:cNvGrpSpPr/>
        <p:nvPr/>
      </p:nvGrpSpPr>
      <p:grpSpPr>
        <a:xfrm>
          <a:off x="0" y="0"/>
          <a:ext cx="0" cy="0"/>
          <a:chOff x="0" y="0"/>
          <a:chExt cx="0" cy="0"/>
        </a:xfrm>
      </p:grpSpPr>
      <p:sp>
        <p:nvSpPr>
          <p:cNvPr id="204" name="Shape 204"/>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205" name="Shape 205"/>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3" name="Shape 213"/>
        <p:cNvGrpSpPr/>
        <p:nvPr/>
      </p:nvGrpSpPr>
      <p:grpSpPr>
        <a:xfrm>
          <a:off x="0" y="0"/>
          <a:ext cx="0" cy="0"/>
          <a:chOff x="0" y="0"/>
          <a:chExt cx="0" cy="0"/>
        </a:xfrm>
      </p:grpSpPr>
      <p:sp>
        <p:nvSpPr>
          <p:cNvPr id="214" name="Shape 214"/>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215" name="Shape 215"/>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2" name="Shape 222"/>
        <p:cNvGrpSpPr/>
        <p:nvPr/>
      </p:nvGrpSpPr>
      <p:grpSpPr>
        <a:xfrm>
          <a:off x="0" y="0"/>
          <a:ext cx="0" cy="0"/>
          <a:chOff x="0" y="0"/>
          <a:chExt cx="0" cy="0"/>
        </a:xfrm>
      </p:grpSpPr>
      <p:sp>
        <p:nvSpPr>
          <p:cNvPr id="223" name="Shape 223"/>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224" name="Shape 224"/>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8" name="Shape 228"/>
        <p:cNvGrpSpPr/>
        <p:nvPr/>
      </p:nvGrpSpPr>
      <p:grpSpPr>
        <a:xfrm>
          <a:off x="0" y="0"/>
          <a:ext cx="0" cy="0"/>
          <a:chOff x="0" y="0"/>
          <a:chExt cx="0" cy="0"/>
        </a:xfrm>
      </p:grpSpPr>
      <p:sp>
        <p:nvSpPr>
          <p:cNvPr id="229" name="Shape 229"/>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230" name="Shape 230"/>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4" name="Shape 234"/>
        <p:cNvGrpSpPr/>
        <p:nvPr/>
      </p:nvGrpSpPr>
      <p:grpSpPr>
        <a:xfrm>
          <a:off x="0" y="0"/>
          <a:ext cx="0" cy="0"/>
          <a:chOff x="0" y="0"/>
          <a:chExt cx="0" cy="0"/>
        </a:xfrm>
      </p:grpSpPr>
      <p:sp>
        <p:nvSpPr>
          <p:cNvPr id="235" name="Shape 235"/>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236" name="Shape 236"/>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1" name="Shape 241"/>
        <p:cNvGrpSpPr/>
        <p:nvPr/>
      </p:nvGrpSpPr>
      <p:grpSpPr>
        <a:xfrm>
          <a:off x="0" y="0"/>
          <a:ext cx="0" cy="0"/>
          <a:chOff x="0" y="0"/>
          <a:chExt cx="0" cy="0"/>
        </a:xfrm>
      </p:grpSpPr>
      <p:sp>
        <p:nvSpPr>
          <p:cNvPr id="242" name="Shape 242"/>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243" name="Shape 243"/>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1" name="Shape 111"/>
        <p:cNvGrpSpPr/>
        <p:nvPr/>
      </p:nvGrpSpPr>
      <p:grpSpPr>
        <a:xfrm>
          <a:off x="0" y="0"/>
          <a:ext cx="0" cy="0"/>
          <a:chOff x="0" y="0"/>
          <a:chExt cx="0" cy="0"/>
        </a:xfrm>
      </p:grpSpPr>
      <p:sp>
        <p:nvSpPr>
          <p:cNvPr id="112" name="Shape 112"/>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113" name="Shape 113"/>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8" name="Shape 248"/>
        <p:cNvGrpSpPr/>
        <p:nvPr/>
      </p:nvGrpSpPr>
      <p:grpSpPr>
        <a:xfrm>
          <a:off x="0" y="0"/>
          <a:ext cx="0" cy="0"/>
          <a:chOff x="0" y="0"/>
          <a:chExt cx="0" cy="0"/>
        </a:xfrm>
      </p:grpSpPr>
      <p:sp>
        <p:nvSpPr>
          <p:cNvPr id="249" name="Shape 249"/>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250" name="Shape 250"/>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5" name="Shape 255"/>
        <p:cNvGrpSpPr/>
        <p:nvPr/>
      </p:nvGrpSpPr>
      <p:grpSpPr>
        <a:xfrm>
          <a:off x="0" y="0"/>
          <a:ext cx="0" cy="0"/>
          <a:chOff x="0" y="0"/>
          <a:chExt cx="0" cy="0"/>
        </a:xfrm>
      </p:grpSpPr>
      <p:sp>
        <p:nvSpPr>
          <p:cNvPr id="256" name="Shape 256"/>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257" name="Shape 257"/>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3" name="Shape 263"/>
        <p:cNvGrpSpPr/>
        <p:nvPr/>
      </p:nvGrpSpPr>
      <p:grpSpPr>
        <a:xfrm>
          <a:off x="0" y="0"/>
          <a:ext cx="0" cy="0"/>
          <a:chOff x="0" y="0"/>
          <a:chExt cx="0" cy="0"/>
        </a:xfrm>
      </p:grpSpPr>
      <p:sp>
        <p:nvSpPr>
          <p:cNvPr id="264" name="Shape 264"/>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265" name="Shape 265"/>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9" name="Shape 269"/>
        <p:cNvGrpSpPr/>
        <p:nvPr/>
      </p:nvGrpSpPr>
      <p:grpSpPr>
        <a:xfrm>
          <a:off x="0" y="0"/>
          <a:ext cx="0" cy="0"/>
          <a:chOff x="0" y="0"/>
          <a:chExt cx="0" cy="0"/>
        </a:xfrm>
      </p:grpSpPr>
      <p:sp>
        <p:nvSpPr>
          <p:cNvPr id="270" name="Shape 270"/>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271" name="Shape 271"/>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272" name="Shape 272"/>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6" name="Shape 276"/>
        <p:cNvGrpSpPr/>
        <p:nvPr/>
      </p:nvGrpSpPr>
      <p:grpSpPr>
        <a:xfrm>
          <a:off x="0" y="0"/>
          <a:ext cx="0" cy="0"/>
          <a:chOff x="0" y="0"/>
          <a:chExt cx="0" cy="0"/>
        </a:xfrm>
      </p:grpSpPr>
      <p:sp>
        <p:nvSpPr>
          <p:cNvPr id="277" name="Shape 277"/>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278" name="Shape 278"/>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279" name="Shape 279"/>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3" name="Shape 283"/>
        <p:cNvGrpSpPr/>
        <p:nvPr/>
      </p:nvGrpSpPr>
      <p:grpSpPr>
        <a:xfrm>
          <a:off x="0" y="0"/>
          <a:ext cx="0" cy="0"/>
          <a:chOff x="0" y="0"/>
          <a:chExt cx="0" cy="0"/>
        </a:xfrm>
      </p:grpSpPr>
      <p:sp>
        <p:nvSpPr>
          <p:cNvPr id="284" name="Shape 284"/>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285" name="Shape 285"/>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286" name="Shape 286"/>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9" name="Shape 289"/>
        <p:cNvGrpSpPr/>
        <p:nvPr/>
      </p:nvGrpSpPr>
      <p:grpSpPr>
        <a:xfrm>
          <a:off x="0" y="0"/>
          <a:ext cx="0" cy="0"/>
          <a:chOff x="0" y="0"/>
          <a:chExt cx="0" cy="0"/>
        </a:xfrm>
      </p:grpSpPr>
      <p:sp>
        <p:nvSpPr>
          <p:cNvPr id="290" name="Shape 290"/>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291" name="Shape 291"/>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292" name="Shape 292"/>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6" name="Shape 296"/>
        <p:cNvGrpSpPr/>
        <p:nvPr/>
      </p:nvGrpSpPr>
      <p:grpSpPr>
        <a:xfrm>
          <a:off x="0" y="0"/>
          <a:ext cx="0" cy="0"/>
          <a:chOff x="0" y="0"/>
          <a:chExt cx="0" cy="0"/>
        </a:xfrm>
      </p:grpSpPr>
      <p:sp>
        <p:nvSpPr>
          <p:cNvPr id="297" name="Shape 297"/>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298" name="Shape 298"/>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2" name="Shape 302"/>
        <p:cNvGrpSpPr/>
        <p:nvPr/>
      </p:nvGrpSpPr>
      <p:grpSpPr>
        <a:xfrm>
          <a:off x="0" y="0"/>
          <a:ext cx="0" cy="0"/>
          <a:chOff x="0" y="0"/>
          <a:chExt cx="0" cy="0"/>
        </a:xfrm>
      </p:grpSpPr>
      <p:sp>
        <p:nvSpPr>
          <p:cNvPr id="303" name="Shape 303"/>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304" name="Shape 304"/>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9" name="Shape 309"/>
        <p:cNvGrpSpPr/>
        <p:nvPr/>
      </p:nvGrpSpPr>
      <p:grpSpPr>
        <a:xfrm>
          <a:off x="0" y="0"/>
          <a:ext cx="0" cy="0"/>
          <a:chOff x="0" y="0"/>
          <a:chExt cx="0" cy="0"/>
        </a:xfrm>
      </p:grpSpPr>
      <p:sp>
        <p:nvSpPr>
          <p:cNvPr id="310" name="Shape 310"/>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311" name="Shape 311"/>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119" name="Shape 119"/>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120" name="Shape 120"/>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6" name="Shape 316"/>
        <p:cNvGrpSpPr/>
        <p:nvPr/>
      </p:nvGrpSpPr>
      <p:grpSpPr>
        <a:xfrm>
          <a:off x="0" y="0"/>
          <a:ext cx="0" cy="0"/>
          <a:chOff x="0" y="0"/>
          <a:chExt cx="0" cy="0"/>
        </a:xfrm>
      </p:grpSpPr>
      <p:sp>
        <p:nvSpPr>
          <p:cNvPr id="317" name="Shape 317"/>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318" name="Shape 318"/>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3" name="Shape 323"/>
        <p:cNvGrpSpPr/>
        <p:nvPr/>
      </p:nvGrpSpPr>
      <p:grpSpPr>
        <a:xfrm>
          <a:off x="0" y="0"/>
          <a:ext cx="0" cy="0"/>
          <a:chOff x="0" y="0"/>
          <a:chExt cx="0" cy="0"/>
        </a:xfrm>
      </p:grpSpPr>
      <p:sp>
        <p:nvSpPr>
          <p:cNvPr id="324" name="Shape 324"/>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325" name="Shape 325"/>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326" name="Shape 326"/>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0" name="Shape 330"/>
        <p:cNvGrpSpPr/>
        <p:nvPr/>
      </p:nvGrpSpPr>
      <p:grpSpPr>
        <a:xfrm>
          <a:off x="0" y="0"/>
          <a:ext cx="0" cy="0"/>
          <a:chOff x="0" y="0"/>
          <a:chExt cx="0" cy="0"/>
        </a:xfrm>
      </p:grpSpPr>
      <p:sp>
        <p:nvSpPr>
          <p:cNvPr id="331" name="Shape 331"/>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332" name="Shape 332"/>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8" name="Shape 338"/>
        <p:cNvGrpSpPr/>
        <p:nvPr/>
      </p:nvGrpSpPr>
      <p:grpSpPr>
        <a:xfrm>
          <a:off x="0" y="0"/>
          <a:ext cx="0" cy="0"/>
          <a:chOff x="0" y="0"/>
          <a:chExt cx="0" cy="0"/>
        </a:xfrm>
      </p:grpSpPr>
      <p:sp>
        <p:nvSpPr>
          <p:cNvPr id="339" name="Shape 339"/>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340" name="Shape 340"/>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7" name="Shape 347"/>
        <p:cNvGrpSpPr/>
        <p:nvPr/>
      </p:nvGrpSpPr>
      <p:grpSpPr>
        <a:xfrm>
          <a:off x="0" y="0"/>
          <a:ext cx="0" cy="0"/>
          <a:chOff x="0" y="0"/>
          <a:chExt cx="0" cy="0"/>
        </a:xfrm>
      </p:grpSpPr>
      <p:sp>
        <p:nvSpPr>
          <p:cNvPr id="348" name="Shape 348"/>
          <p:cNvSpPr txBox="1"/>
          <p:nvPr>
            <p:ph idx="1" type="body"/>
          </p:nvPr>
        </p:nvSpPr>
        <p:spPr>
          <a:xfrm>
            <a:off x="685800" y="4400550"/>
            <a:ext cx="5486400" cy="3600600"/>
          </a:xfrm>
          <a:prstGeom prst="rect">
            <a:avLst/>
          </a:prstGeom>
        </p:spPr>
        <p:txBody>
          <a:bodyPr anchorCtr="0" anchor="t" bIns="91425" lIns="91425" rIns="91425" tIns="91425">
            <a:noAutofit/>
          </a:bodyPr>
          <a:lstStyle/>
          <a:p>
            <a:pPr lvl="0" rtl="0">
              <a:spcBef>
                <a:spcPts val="0"/>
              </a:spcBef>
              <a:buNone/>
            </a:pPr>
            <a:r>
              <a:t/>
            </a:r>
            <a:endParaRPr/>
          </a:p>
        </p:txBody>
      </p:sp>
      <p:sp>
        <p:nvSpPr>
          <p:cNvPr id="349" name="Shape 349"/>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6" name="Shape 356"/>
        <p:cNvGrpSpPr/>
        <p:nvPr/>
      </p:nvGrpSpPr>
      <p:grpSpPr>
        <a:xfrm>
          <a:off x="0" y="0"/>
          <a:ext cx="0" cy="0"/>
          <a:chOff x="0" y="0"/>
          <a:chExt cx="0" cy="0"/>
        </a:xfrm>
      </p:grpSpPr>
      <p:sp>
        <p:nvSpPr>
          <p:cNvPr id="357" name="Shape 357"/>
          <p:cNvSpPr txBox="1"/>
          <p:nvPr>
            <p:ph idx="1" type="body"/>
          </p:nvPr>
        </p:nvSpPr>
        <p:spPr>
          <a:xfrm>
            <a:off x="685800" y="4400550"/>
            <a:ext cx="5486400" cy="3600600"/>
          </a:xfrm>
          <a:prstGeom prst="rect">
            <a:avLst/>
          </a:prstGeom>
        </p:spPr>
        <p:txBody>
          <a:bodyPr anchorCtr="0" anchor="t" bIns="91425" lIns="91425" rIns="91425" tIns="91425">
            <a:noAutofit/>
          </a:bodyPr>
          <a:lstStyle/>
          <a:p>
            <a:pPr lvl="0" rtl="0">
              <a:spcBef>
                <a:spcPts val="0"/>
              </a:spcBef>
              <a:buNone/>
            </a:pPr>
            <a:r>
              <a:t/>
            </a:r>
            <a:endParaRPr/>
          </a:p>
        </p:txBody>
      </p:sp>
      <p:sp>
        <p:nvSpPr>
          <p:cNvPr id="358" name="Shape 358"/>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4" name="Shape 364"/>
        <p:cNvGrpSpPr/>
        <p:nvPr/>
      </p:nvGrpSpPr>
      <p:grpSpPr>
        <a:xfrm>
          <a:off x="0" y="0"/>
          <a:ext cx="0" cy="0"/>
          <a:chOff x="0" y="0"/>
          <a:chExt cx="0" cy="0"/>
        </a:xfrm>
      </p:grpSpPr>
      <p:sp>
        <p:nvSpPr>
          <p:cNvPr id="365" name="Shape 365"/>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366" name="Shape 366"/>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3" name="Shape 373"/>
        <p:cNvGrpSpPr/>
        <p:nvPr/>
      </p:nvGrpSpPr>
      <p:grpSpPr>
        <a:xfrm>
          <a:off x="0" y="0"/>
          <a:ext cx="0" cy="0"/>
          <a:chOff x="0" y="0"/>
          <a:chExt cx="0" cy="0"/>
        </a:xfrm>
      </p:grpSpPr>
      <p:sp>
        <p:nvSpPr>
          <p:cNvPr id="374" name="Shape 374"/>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375" name="Shape 375"/>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0" name="Shape 380"/>
        <p:cNvGrpSpPr/>
        <p:nvPr/>
      </p:nvGrpSpPr>
      <p:grpSpPr>
        <a:xfrm>
          <a:off x="0" y="0"/>
          <a:ext cx="0" cy="0"/>
          <a:chOff x="0" y="0"/>
          <a:chExt cx="0" cy="0"/>
        </a:xfrm>
      </p:grpSpPr>
      <p:sp>
        <p:nvSpPr>
          <p:cNvPr id="381" name="Shape 381"/>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382" name="Shape 382"/>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0" name="Shape 390"/>
        <p:cNvGrpSpPr/>
        <p:nvPr/>
      </p:nvGrpSpPr>
      <p:grpSpPr>
        <a:xfrm>
          <a:off x="0" y="0"/>
          <a:ext cx="0" cy="0"/>
          <a:chOff x="0" y="0"/>
          <a:chExt cx="0" cy="0"/>
        </a:xfrm>
      </p:grpSpPr>
      <p:sp>
        <p:nvSpPr>
          <p:cNvPr id="391" name="Shape 391"/>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392" name="Shape 392"/>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4" name="Shape 124"/>
        <p:cNvGrpSpPr/>
        <p:nvPr/>
      </p:nvGrpSpPr>
      <p:grpSpPr>
        <a:xfrm>
          <a:off x="0" y="0"/>
          <a:ext cx="0" cy="0"/>
          <a:chOff x="0" y="0"/>
          <a:chExt cx="0" cy="0"/>
        </a:xfrm>
      </p:grpSpPr>
      <p:sp>
        <p:nvSpPr>
          <p:cNvPr id="125" name="Shape 125"/>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126" name="Shape 126"/>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127" name="Shape 127"/>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8" name="Shape 398"/>
        <p:cNvGrpSpPr/>
        <p:nvPr/>
      </p:nvGrpSpPr>
      <p:grpSpPr>
        <a:xfrm>
          <a:off x="0" y="0"/>
          <a:ext cx="0" cy="0"/>
          <a:chOff x="0" y="0"/>
          <a:chExt cx="0" cy="0"/>
        </a:xfrm>
      </p:grpSpPr>
      <p:sp>
        <p:nvSpPr>
          <p:cNvPr id="399" name="Shape 399"/>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400" name="Shape 400"/>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8" name="Shape 408"/>
        <p:cNvGrpSpPr/>
        <p:nvPr/>
      </p:nvGrpSpPr>
      <p:grpSpPr>
        <a:xfrm>
          <a:off x="0" y="0"/>
          <a:ext cx="0" cy="0"/>
          <a:chOff x="0" y="0"/>
          <a:chExt cx="0" cy="0"/>
        </a:xfrm>
      </p:grpSpPr>
      <p:sp>
        <p:nvSpPr>
          <p:cNvPr id="409" name="Shape 409"/>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410" name="Shape 410"/>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8" name="Shape 418"/>
        <p:cNvGrpSpPr/>
        <p:nvPr/>
      </p:nvGrpSpPr>
      <p:grpSpPr>
        <a:xfrm>
          <a:off x="0" y="0"/>
          <a:ext cx="0" cy="0"/>
          <a:chOff x="0" y="0"/>
          <a:chExt cx="0" cy="0"/>
        </a:xfrm>
      </p:grpSpPr>
      <p:sp>
        <p:nvSpPr>
          <p:cNvPr id="419" name="Shape 419"/>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420" name="Shape 420"/>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421" name="Shape 421"/>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5" name="Shape 425"/>
        <p:cNvGrpSpPr/>
        <p:nvPr/>
      </p:nvGrpSpPr>
      <p:grpSpPr>
        <a:xfrm>
          <a:off x="0" y="0"/>
          <a:ext cx="0" cy="0"/>
          <a:chOff x="0" y="0"/>
          <a:chExt cx="0" cy="0"/>
        </a:xfrm>
      </p:grpSpPr>
      <p:sp>
        <p:nvSpPr>
          <p:cNvPr id="426" name="Shape 426"/>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427" name="Shape 427"/>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428" name="Shape 428"/>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2" name="Shape 432"/>
        <p:cNvGrpSpPr/>
        <p:nvPr/>
      </p:nvGrpSpPr>
      <p:grpSpPr>
        <a:xfrm>
          <a:off x="0" y="0"/>
          <a:ext cx="0" cy="0"/>
          <a:chOff x="0" y="0"/>
          <a:chExt cx="0" cy="0"/>
        </a:xfrm>
      </p:grpSpPr>
      <p:sp>
        <p:nvSpPr>
          <p:cNvPr id="433" name="Shape 433"/>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434" name="Shape 434"/>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8" name="Shape 438"/>
        <p:cNvGrpSpPr/>
        <p:nvPr/>
      </p:nvGrpSpPr>
      <p:grpSpPr>
        <a:xfrm>
          <a:off x="0" y="0"/>
          <a:ext cx="0" cy="0"/>
          <a:chOff x="0" y="0"/>
          <a:chExt cx="0" cy="0"/>
        </a:xfrm>
      </p:grpSpPr>
      <p:sp>
        <p:nvSpPr>
          <p:cNvPr id="439" name="Shape 439"/>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440" name="Shape 440"/>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7" name="Shape 447"/>
        <p:cNvGrpSpPr/>
        <p:nvPr/>
      </p:nvGrpSpPr>
      <p:grpSpPr>
        <a:xfrm>
          <a:off x="0" y="0"/>
          <a:ext cx="0" cy="0"/>
          <a:chOff x="0" y="0"/>
          <a:chExt cx="0" cy="0"/>
        </a:xfrm>
      </p:grpSpPr>
      <p:sp>
        <p:nvSpPr>
          <p:cNvPr id="448" name="Shape 448"/>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449" name="Shape 449"/>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6" name="Shape 456"/>
        <p:cNvGrpSpPr/>
        <p:nvPr/>
      </p:nvGrpSpPr>
      <p:grpSpPr>
        <a:xfrm>
          <a:off x="0" y="0"/>
          <a:ext cx="0" cy="0"/>
          <a:chOff x="0" y="0"/>
          <a:chExt cx="0" cy="0"/>
        </a:xfrm>
      </p:grpSpPr>
      <p:sp>
        <p:nvSpPr>
          <p:cNvPr id="457" name="Shape 457"/>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458" name="Shape 458"/>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3" name="Shape 463"/>
        <p:cNvGrpSpPr/>
        <p:nvPr/>
      </p:nvGrpSpPr>
      <p:grpSpPr>
        <a:xfrm>
          <a:off x="0" y="0"/>
          <a:ext cx="0" cy="0"/>
          <a:chOff x="0" y="0"/>
          <a:chExt cx="0" cy="0"/>
        </a:xfrm>
      </p:grpSpPr>
      <p:sp>
        <p:nvSpPr>
          <p:cNvPr id="464" name="Shape 464"/>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465" name="Shape 465"/>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1" name="Shape 501"/>
        <p:cNvGrpSpPr/>
        <p:nvPr/>
      </p:nvGrpSpPr>
      <p:grpSpPr>
        <a:xfrm>
          <a:off x="0" y="0"/>
          <a:ext cx="0" cy="0"/>
          <a:chOff x="0" y="0"/>
          <a:chExt cx="0" cy="0"/>
        </a:xfrm>
      </p:grpSpPr>
      <p:sp>
        <p:nvSpPr>
          <p:cNvPr id="502" name="Shape 502"/>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503" name="Shape 503"/>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504" name="Shape 504"/>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1" name="Shape 131"/>
        <p:cNvGrpSpPr/>
        <p:nvPr/>
      </p:nvGrpSpPr>
      <p:grpSpPr>
        <a:xfrm>
          <a:off x="0" y="0"/>
          <a:ext cx="0" cy="0"/>
          <a:chOff x="0" y="0"/>
          <a:chExt cx="0" cy="0"/>
        </a:xfrm>
      </p:grpSpPr>
      <p:sp>
        <p:nvSpPr>
          <p:cNvPr id="132" name="Shape 132"/>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133" name="Shape 133"/>
          <p:cNvSpPr txBox="1"/>
          <p:nvPr>
            <p:ph idx="1" type="body"/>
          </p:nvPr>
        </p:nvSpPr>
        <p:spPr>
          <a:xfrm>
            <a:off x="685800" y="4400550"/>
            <a:ext cx="5486400" cy="3600600"/>
          </a:xfrm>
          <a:prstGeom prst="rect">
            <a:avLst/>
          </a:prstGeom>
        </p:spPr>
        <p:txBody>
          <a:bodyPr anchorCtr="0" anchor="t" bIns="91425" lIns="91425" rIns="91425" tIns="91425">
            <a:noAutofit/>
          </a:bodyPr>
          <a:lstStyle/>
          <a:p>
            <a:pPr lvl="0" rtl="0">
              <a:spcBef>
                <a:spcPts val="0"/>
              </a:spcBef>
              <a:buNone/>
            </a:pPr>
            <a:r>
              <a:t/>
            </a:r>
            <a:endParaRPr/>
          </a:p>
        </p:txBody>
      </p:sp>
      <p:sp>
        <p:nvSpPr>
          <p:cNvPr id="134" name="Shape 134"/>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rtl="0">
              <a:spcBef>
                <a:spcPts val="0"/>
              </a:spcBef>
              <a:buNone/>
            </a:pPr>
            <a:fld id="{00000000-1234-1234-1234-123412341234}" type="slidenum">
              <a:rPr lang="en-US"/>
              <a:t>‹#›</a:t>
            </a:fld>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1" name="Shape 511"/>
        <p:cNvGrpSpPr/>
        <p:nvPr/>
      </p:nvGrpSpPr>
      <p:grpSpPr>
        <a:xfrm>
          <a:off x="0" y="0"/>
          <a:ext cx="0" cy="0"/>
          <a:chOff x="0" y="0"/>
          <a:chExt cx="0" cy="0"/>
        </a:xfrm>
      </p:grpSpPr>
      <p:sp>
        <p:nvSpPr>
          <p:cNvPr id="512" name="Shape 512"/>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513" name="Shape 513"/>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1" name="Shape 521"/>
        <p:cNvGrpSpPr/>
        <p:nvPr/>
      </p:nvGrpSpPr>
      <p:grpSpPr>
        <a:xfrm>
          <a:off x="0" y="0"/>
          <a:ext cx="0" cy="0"/>
          <a:chOff x="0" y="0"/>
          <a:chExt cx="0" cy="0"/>
        </a:xfrm>
      </p:grpSpPr>
      <p:sp>
        <p:nvSpPr>
          <p:cNvPr id="522" name="Shape 522"/>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523" name="Shape 523"/>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524" name="Shape 524"/>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9" name="Shape 529"/>
        <p:cNvGrpSpPr/>
        <p:nvPr/>
      </p:nvGrpSpPr>
      <p:grpSpPr>
        <a:xfrm>
          <a:off x="0" y="0"/>
          <a:ext cx="0" cy="0"/>
          <a:chOff x="0" y="0"/>
          <a:chExt cx="0" cy="0"/>
        </a:xfrm>
      </p:grpSpPr>
      <p:sp>
        <p:nvSpPr>
          <p:cNvPr id="530" name="Shape 530"/>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531" name="Shape 531"/>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7" name="Shape 537"/>
        <p:cNvGrpSpPr/>
        <p:nvPr/>
      </p:nvGrpSpPr>
      <p:grpSpPr>
        <a:xfrm>
          <a:off x="0" y="0"/>
          <a:ext cx="0" cy="0"/>
          <a:chOff x="0" y="0"/>
          <a:chExt cx="0" cy="0"/>
        </a:xfrm>
      </p:grpSpPr>
      <p:sp>
        <p:nvSpPr>
          <p:cNvPr id="538" name="Shape 538"/>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539" name="Shape 539"/>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7" name="Shape 547"/>
        <p:cNvGrpSpPr/>
        <p:nvPr/>
      </p:nvGrpSpPr>
      <p:grpSpPr>
        <a:xfrm>
          <a:off x="0" y="0"/>
          <a:ext cx="0" cy="0"/>
          <a:chOff x="0" y="0"/>
          <a:chExt cx="0" cy="0"/>
        </a:xfrm>
      </p:grpSpPr>
      <p:sp>
        <p:nvSpPr>
          <p:cNvPr id="548" name="Shape 548"/>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549" name="Shape 549"/>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7" name="Shape 557"/>
        <p:cNvGrpSpPr/>
        <p:nvPr/>
      </p:nvGrpSpPr>
      <p:grpSpPr>
        <a:xfrm>
          <a:off x="0" y="0"/>
          <a:ext cx="0" cy="0"/>
          <a:chOff x="0" y="0"/>
          <a:chExt cx="0" cy="0"/>
        </a:xfrm>
      </p:grpSpPr>
      <p:sp>
        <p:nvSpPr>
          <p:cNvPr id="558" name="Shape 558"/>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559" name="Shape 559"/>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5" name="Shape 565"/>
        <p:cNvGrpSpPr/>
        <p:nvPr/>
      </p:nvGrpSpPr>
      <p:grpSpPr>
        <a:xfrm>
          <a:off x="0" y="0"/>
          <a:ext cx="0" cy="0"/>
          <a:chOff x="0" y="0"/>
          <a:chExt cx="0" cy="0"/>
        </a:xfrm>
      </p:grpSpPr>
      <p:sp>
        <p:nvSpPr>
          <p:cNvPr id="566" name="Shape 566"/>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567" name="Shape 567"/>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3" name="Shape 573"/>
        <p:cNvGrpSpPr/>
        <p:nvPr/>
      </p:nvGrpSpPr>
      <p:grpSpPr>
        <a:xfrm>
          <a:off x="0" y="0"/>
          <a:ext cx="0" cy="0"/>
          <a:chOff x="0" y="0"/>
          <a:chExt cx="0" cy="0"/>
        </a:xfrm>
      </p:grpSpPr>
      <p:sp>
        <p:nvSpPr>
          <p:cNvPr id="574" name="Shape 574"/>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575" name="Shape 575"/>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0" name="Shape 580"/>
        <p:cNvGrpSpPr/>
        <p:nvPr/>
      </p:nvGrpSpPr>
      <p:grpSpPr>
        <a:xfrm>
          <a:off x="0" y="0"/>
          <a:ext cx="0" cy="0"/>
          <a:chOff x="0" y="0"/>
          <a:chExt cx="0" cy="0"/>
        </a:xfrm>
      </p:grpSpPr>
      <p:sp>
        <p:nvSpPr>
          <p:cNvPr id="581" name="Shape 581"/>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582" name="Shape 582"/>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1" name="Shape 601"/>
        <p:cNvGrpSpPr/>
        <p:nvPr/>
      </p:nvGrpSpPr>
      <p:grpSpPr>
        <a:xfrm>
          <a:off x="0" y="0"/>
          <a:ext cx="0" cy="0"/>
          <a:chOff x="0" y="0"/>
          <a:chExt cx="0" cy="0"/>
        </a:xfrm>
      </p:grpSpPr>
      <p:sp>
        <p:nvSpPr>
          <p:cNvPr id="602" name="Shape 602"/>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603" name="Shape 603"/>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604" name="Shape 604"/>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8" name="Shape 138"/>
        <p:cNvGrpSpPr/>
        <p:nvPr/>
      </p:nvGrpSpPr>
      <p:grpSpPr>
        <a:xfrm>
          <a:off x="0" y="0"/>
          <a:ext cx="0" cy="0"/>
          <a:chOff x="0" y="0"/>
          <a:chExt cx="0" cy="0"/>
        </a:xfrm>
      </p:grpSpPr>
      <p:sp>
        <p:nvSpPr>
          <p:cNvPr id="139" name="Shape 139"/>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140" name="Shape 140"/>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9" name="Shape 609"/>
        <p:cNvGrpSpPr/>
        <p:nvPr/>
      </p:nvGrpSpPr>
      <p:grpSpPr>
        <a:xfrm>
          <a:off x="0" y="0"/>
          <a:ext cx="0" cy="0"/>
          <a:chOff x="0" y="0"/>
          <a:chExt cx="0" cy="0"/>
        </a:xfrm>
      </p:grpSpPr>
      <p:sp>
        <p:nvSpPr>
          <p:cNvPr id="610" name="Shape 610"/>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611" name="Shape 611"/>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612" name="Shape 612"/>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7" name="Shape 617"/>
        <p:cNvGrpSpPr/>
        <p:nvPr/>
      </p:nvGrpSpPr>
      <p:grpSpPr>
        <a:xfrm>
          <a:off x="0" y="0"/>
          <a:ext cx="0" cy="0"/>
          <a:chOff x="0" y="0"/>
          <a:chExt cx="0" cy="0"/>
        </a:xfrm>
      </p:grpSpPr>
      <p:sp>
        <p:nvSpPr>
          <p:cNvPr id="618" name="Shape 618"/>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619" name="Shape 619"/>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3" name="Shape 623"/>
        <p:cNvGrpSpPr/>
        <p:nvPr/>
      </p:nvGrpSpPr>
      <p:grpSpPr>
        <a:xfrm>
          <a:off x="0" y="0"/>
          <a:ext cx="0" cy="0"/>
          <a:chOff x="0" y="0"/>
          <a:chExt cx="0" cy="0"/>
        </a:xfrm>
      </p:grpSpPr>
      <p:sp>
        <p:nvSpPr>
          <p:cNvPr id="624" name="Shape 624"/>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625" name="Shape 625"/>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8" name="Shape 628"/>
        <p:cNvGrpSpPr/>
        <p:nvPr/>
      </p:nvGrpSpPr>
      <p:grpSpPr>
        <a:xfrm>
          <a:off x="0" y="0"/>
          <a:ext cx="0" cy="0"/>
          <a:chOff x="0" y="0"/>
          <a:chExt cx="0" cy="0"/>
        </a:xfrm>
      </p:grpSpPr>
      <p:sp>
        <p:nvSpPr>
          <p:cNvPr id="629" name="Shape 629"/>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630" name="Shape 630"/>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7" name="Shape 637"/>
        <p:cNvGrpSpPr/>
        <p:nvPr/>
      </p:nvGrpSpPr>
      <p:grpSpPr>
        <a:xfrm>
          <a:off x="0" y="0"/>
          <a:ext cx="0" cy="0"/>
          <a:chOff x="0" y="0"/>
          <a:chExt cx="0" cy="0"/>
        </a:xfrm>
      </p:grpSpPr>
      <p:sp>
        <p:nvSpPr>
          <p:cNvPr id="638" name="Shape 638"/>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639" name="Shape 639"/>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640" name="Shape 640"/>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6" name="Shape 646"/>
        <p:cNvGrpSpPr/>
        <p:nvPr/>
      </p:nvGrpSpPr>
      <p:grpSpPr>
        <a:xfrm>
          <a:off x="0" y="0"/>
          <a:ext cx="0" cy="0"/>
          <a:chOff x="0" y="0"/>
          <a:chExt cx="0" cy="0"/>
        </a:xfrm>
      </p:grpSpPr>
      <p:sp>
        <p:nvSpPr>
          <p:cNvPr id="647" name="Shape 647"/>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648" name="Shape 648"/>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4" name="Shape 654"/>
        <p:cNvGrpSpPr/>
        <p:nvPr/>
      </p:nvGrpSpPr>
      <p:grpSpPr>
        <a:xfrm>
          <a:off x="0" y="0"/>
          <a:ext cx="0" cy="0"/>
          <a:chOff x="0" y="0"/>
          <a:chExt cx="0" cy="0"/>
        </a:xfrm>
      </p:grpSpPr>
      <p:sp>
        <p:nvSpPr>
          <p:cNvPr id="655" name="Shape 655"/>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656" name="Shape 656"/>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657" name="Shape 657"/>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3" name="Shape 663"/>
        <p:cNvGrpSpPr/>
        <p:nvPr/>
      </p:nvGrpSpPr>
      <p:grpSpPr>
        <a:xfrm>
          <a:off x="0" y="0"/>
          <a:ext cx="0" cy="0"/>
          <a:chOff x="0" y="0"/>
          <a:chExt cx="0" cy="0"/>
        </a:xfrm>
      </p:grpSpPr>
      <p:sp>
        <p:nvSpPr>
          <p:cNvPr id="664" name="Shape 664"/>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665" name="Shape 665"/>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666" name="Shape 666"/>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9" name="Shape 669"/>
        <p:cNvGrpSpPr/>
        <p:nvPr/>
      </p:nvGrpSpPr>
      <p:grpSpPr>
        <a:xfrm>
          <a:off x="0" y="0"/>
          <a:ext cx="0" cy="0"/>
          <a:chOff x="0" y="0"/>
          <a:chExt cx="0" cy="0"/>
        </a:xfrm>
      </p:grpSpPr>
      <p:sp>
        <p:nvSpPr>
          <p:cNvPr id="670" name="Shape 670"/>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671" name="Shape 671"/>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672" name="Shape 672"/>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6" name="Shape 676"/>
        <p:cNvGrpSpPr/>
        <p:nvPr/>
      </p:nvGrpSpPr>
      <p:grpSpPr>
        <a:xfrm>
          <a:off x="0" y="0"/>
          <a:ext cx="0" cy="0"/>
          <a:chOff x="0" y="0"/>
          <a:chExt cx="0" cy="0"/>
        </a:xfrm>
      </p:grpSpPr>
      <p:sp>
        <p:nvSpPr>
          <p:cNvPr id="677" name="Shape 677"/>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678" name="Shape 678"/>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679" name="Shape 679"/>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5" name="Shape 145"/>
        <p:cNvGrpSpPr/>
        <p:nvPr/>
      </p:nvGrpSpPr>
      <p:grpSpPr>
        <a:xfrm>
          <a:off x="0" y="0"/>
          <a:ext cx="0" cy="0"/>
          <a:chOff x="0" y="0"/>
          <a:chExt cx="0" cy="0"/>
        </a:xfrm>
      </p:grpSpPr>
      <p:sp>
        <p:nvSpPr>
          <p:cNvPr id="146" name="Shape 146"/>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147" name="Shape 147"/>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148" name="Shape 148"/>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3" name="Shape 683"/>
        <p:cNvGrpSpPr/>
        <p:nvPr/>
      </p:nvGrpSpPr>
      <p:grpSpPr>
        <a:xfrm>
          <a:off x="0" y="0"/>
          <a:ext cx="0" cy="0"/>
          <a:chOff x="0" y="0"/>
          <a:chExt cx="0" cy="0"/>
        </a:xfrm>
      </p:grpSpPr>
      <p:sp>
        <p:nvSpPr>
          <p:cNvPr id="684" name="Shape 684"/>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685" name="Shape 685"/>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686" name="Shape 686"/>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0" name="Shape 690"/>
        <p:cNvGrpSpPr/>
        <p:nvPr/>
      </p:nvGrpSpPr>
      <p:grpSpPr>
        <a:xfrm>
          <a:off x="0" y="0"/>
          <a:ext cx="0" cy="0"/>
          <a:chOff x="0" y="0"/>
          <a:chExt cx="0" cy="0"/>
        </a:xfrm>
      </p:grpSpPr>
      <p:sp>
        <p:nvSpPr>
          <p:cNvPr id="691" name="Shape 691"/>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692" name="Shape 692"/>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693" name="Shape 693"/>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8" name="Shape 698"/>
        <p:cNvGrpSpPr/>
        <p:nvPr/>
      </p:nvGrpSpPr>
      <p:grpSpPr>
        <a:xfrm>
          <a:off x="0" y="0"/>
          <a:ext cx="0" cy="0"/>
          <a:chOff x="0" y="0"/>
          <a:chExt cx="0" cy="0"/>
        </a:xfrm>
      </p:grpSpPr>
      <p:sp>
        <p:nvSpPr>
          <p:cNvPr id="699" name="Shape 699"/>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700" name="Shape 700"/>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701" name="Shape 701"/>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7" name="Shape 707"/>
        <p:cNvGrpSpPr/>
        <p:nvPr/>
      </p:nvGrpSpPr>
      <p:grpSpPr>
        <a:xfrm>
          <a:off x="0" y="0"/>
          <a:ext cx="0" cy="0"/>
          <a:chOff x="0" y="0"/>
          <a:chExt cx="0" cy="0"/>
        </a:xfrm>
      </p:grpSpPr>
      <p:sp>
        <p:nvSpPr>
          <p:cNvPr id="708" name="Shape 708"/>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709" name="Shape 709"/>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710" name="Shape 710"/>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5" name="Shape 715"/>
        <p:cNvGrpSpPr/>
        <p:nvPr/>
      </p:nvGrpSpPr>
      <p:grpSpPr>
        <a:xfrm>
          <a:off x="0" y="0"/>
          <a:ext cx="0" cy="0"/>
          <a:chOff x="0" y="0"/>
          <a:chExt cx="0" cy="0"/>
        </a:xfrm>
      </p:grpSpPr>
      <p:sp>
        <p:nvSpPr>
          <p:cNvPr id="716" name="Shape 716"/>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717" name="Shape 717"/>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718" name="Shape 718"/>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3" name="Shape 723"/>
        <p:cNvGrpSpPr/>
        <p:nvPr/>
      </p:nvGrpSpPr>
      <p:grpSpPr>
        <a:xfrm>
          <a:off x="0" y="0"/>
          <a:ext cx="0" cy="0"/>
          <a:chOff x="0" y="0"/>
          <a:chExt cx="0" cy="0"/>
        </a:xfrm>
      </p:grpSpPr>
      <p:sp>
        <p:nvSpPr>
          <p:cNvPr id="724" name="Shape 724"/>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725" name="Shape 725"/>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1" name="Shape 731"/>
        <p:cNvGrpSpPr/>
        <p:nvPr/>
      </p:nvGrpSpPr>
      <p:grpSpPr>
        <a:xfrm>
          <a:off x="0" y="0"/>
          <a:ext cx="0" cy="0"/>
          <a:chOff x="0" y="0"/>
          <a:chExt cx="0" cy="0"/>
        </a:xfrm>
      </p:grpSpPr>
      <p:sp>
        <p:nvSpPr>
          <p:cNvPr id="732" name="Shape 732"/>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733" name="Shape 733"/>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0" name="Shape 740"/>
        <p:cNvGrpSpPr/>
        <p:nvPr/>
      </p:nvGrpSpPr>
      <p:grpSpPr>
        <a:xfrm>
          <a:off x="0" y="0"/>
          <a:ext cx="0" cy="0"/>
          <a:chOff x="0" y="0"/>
          <a:chExt cx="0" cy="0"/>
        </a:xfrm>
      </p:grpSpPr>
      <p:sp>
        <p:nvSpPr>
          <p:cNvPr id="741" name="Shape 741"/>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742" name="Shape 742"/>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743" name="Shape 743"/>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7" name="Shape 747"/>
        <p:cNvGrpSpPr/>
        <p:nvPr/>
      </p:nvGrpSpPr>
      <p:grpSpPr>
        <a:xfrm>
          <a:off x="0" y="0"/>
          <a:ext cx="0" cy="0"/>
          <a:chOff x="0" y="0"/>
          <a:chExt cx="0" cy="0"/>
        </a:xfrm>
      </p:grpSpPr>
      <p:sp>
        <p:nvSpPr>
          <p:cNvPr id="748" name="Shape 748"/>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749" name="Shape 749"/>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750" name="Shape 750"/>
          <p:cNvSpPr txBox="1"/>
          <p:nvPr>
            <p:ph idx="12" type="sldNum"/>
          </p:nvPr>
        </p:nvSpPr>
        <p:spPr>
          <a:xfrm>
            <a:off x="3884612" y="8685211"/>
            <a:ext cx="2971799"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4" name="Shape 754"/>
        <p:cNvGrpSpPr/>
        <p:nvPr/>
      </p:nvGrpSpPr>
      <p:grpSpPr>
        <a:xfrm>
          <a:off x="0" y="0"/>
          <a:ext cx="0" cy="0"/>
          <a:chOff x="0" y="0"/>
          <a:chExt cx="0" cy="0"/>
        </a:xfrm>
      </p:grpSpPr>
      <p:sp>
        <p:nvSpPr>
          <p:cNvPr id="755" name="Shape 755"/>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756" name="Shape 756"/>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3" name="Shape 153"/>
        <p:cNvGrpSpPr/>
        <p:nvPr/>
      </p:nvGrpSpPr>
      <p:grpSpPr>
        <a:xfrm>
          <a:off x="0" y="0"/>
          <a:ext cx="0" cy="0"/>
          <a:chOff x="0" y="0"/>
          <a:chExt cx="0" cy="0"/>
        </a:xfrm>
      </p:grpSpPr>
      <p:sp>
        <p:nvSpPr>
          <p:cNvPr id="154" name="Shape 154"/>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155" name="Shape 155"/>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2" name="Shape 762"/>
        <p:cNvGrpSpPr/>
        <p:nvPr/>
      </p:nvGrpSpPr>
      <p:grpSpPr>
        <a:xfrm>
          <a:off x="0" y="0"/>
          <a:ext cx="0" cy="0"/>
          <a:chOff x="0" y="0"/>
          <a:chExt cx="0" cy="0"/>
        </a:xfrm>
      </p:grpSpPr>
      <p:sp>
        <p:nvSpPr>
          <p:cNvPr id="763" name="Shape 763"/>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764" name="Shape 764"/>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9" name="Shape 769"/>
        <p:cNvGrpSpPr/>
        <p:nvPr/>
      </p:nvGrpSpPr>
      <p:grpSpPr>
        <a:xfrm>
          <a:off x="0" y="0"/>
          <a:ext cx="0" cy="0"/>
          <a:chOff x="0" y="0"/>
          <a:chExt cx="0" cy="0"/>
        </a:xfrm>
      </p:grpSpPr>
      <p:sp>
        <p:nvSpPr>
          <p:cNvPr id="770" name="Shape 770"/>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771" name="Shape 771"/>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6" name="Shape 776"/>
        <p:cNvGrpSpPr/>
        <p:nvPr/>
      </p:nvGrpSpPr>
      <p:grpSpPr>
        <a:xfrm>
          <a:off x="0" y="0"/>
          <a:ext cx="0" cy="0"/>
          <a:chOff x="0" y="0"/>
          <a:chExt cx="0" cy="0"/>
        </a:xfrm>
      </p:grpSpPr>
      <p:sp>
        <p:nvSpPr>
          <p:cNvPr id="777" name="Shape 777"/>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778" name="Shape 778"/>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2" name="Shape 782"/>
        <p:cNvGrpSpPr/>
        <p:nvPr/>
      </p:nvGrpSpPr>
      <p:grpSpPr>
        <a:xfrm>
          <a:off x="0" y="0"/>
          <a:ext cx="0" cy="0"/>
          <a:chOff x="0" y="0"/>
          <a:chExt cx="0" cy="0"/>
        </a:xfrm>
      </p:grpSpPr>
      <p:sp>
        <p:nvSpPr>
          <p:cNvPr id="783" name="Shape 783"/>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784" name="Shape 784"/>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8" name="Shape 788"/>
        <p:cNvGrpSpPr/>
        <p:nvPr/>
      </p:nvGrpSpPr>
      <p:grpSpPr>
        <a:xfrm>
          <a:off x="0" y="0"/>
          <a:ext cx="0" cy="0"/>
          <a:chOff x="0" y="0"/>
          <a:chExt cx="0" cy="0"/>
        </a:xfrm>
      </p:grpSpPr>
      <p:sp>
        <p:nvSpPr>
          <p:cNvPr id="789" name="Shape 789"/>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790" name="Shape 790"/>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1" name="Shape 161"/>
        <p:cNvGrpSpPr/>
        <p:nvPr/>
      </p:nvGrpSpPr>
      <p:grpSpPr>
        <a:xfrm>
          <a:off x="0" y="0"/>
          <a:ext cx="0" cy="0"/>
          <a:chOff x="0" y="0"/>
          <a:chExt cx="0" cy="0"/>
        </a:xfrm>
      </p:grpSpPr>
      <p:sp>
        <p:nvSpPr>
          <p:cNvPr id="162" name="Shape 162"/>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163" name="Shape 163"/>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5" name="Shape 15"/>
        <p:cNvGrpSpPr/>
        <p:nvPr/>
      </p:nvGrpSpPr>
      <p:grpSpPr>
        <a:xfrm>
          <a:off x="0" y="0"/>
          <a:ext cx="0" cy="0"/>
          <a:chOff x="0" y="0"/>
          <a:chExt cx="0" cy="0"/>
        </a:xfrm>
      </p:grpSpPr>
      <p:sp>
        <p:nvSpPr>
          <p:cNvPr id="16" name="Shape 16"/>
          <p:cNvSpPr txBox="1"/>
          <p:nvPr>
            <p:ph type="ctrTitle"/>
          </p:nvPr>
        </p:nvSpPr>
        <p:spPr>
          <a:xfrm>
            <a:off x="1371600" y="3352800"/>
            <a:ext cx="6172199" cy="762000"/>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44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40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40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40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4000" u="none" cap="none" strike="noStrike">
                <a:solidFill>
                  <a:schemeClr val="dk2"/>
                </a:solidFill>
                <a:latin typeface="Arial"/>
                <a:ea typeface="Arial"/>
                <a:cs typeface="Arial"/>
                <a:sym typeface="Arial"/>
              </a:defRPr>
            </a:lvl5pPr>
            <a:lvl6pPr indent="0" lvl="5" marL="457200" marR="0" rtl="0" algn="l">
              <a:spcBef>
                <a:spcPts val="0"/>
              </a:spcBef>
              <a:spcAft>
                <a:spcPts val="0"/>
              </a:spcAft>
              <a:buNone/>
              <a:defRPr b="0" i="0" sz="4000" u="none" cap="none" strike="noStrike">
                <a:solidFill>
                  <a:schemeClr val="dk2"/>
                </a:solidFill>
                <a:latin typeface="Arial"/>
                <a:ea typeface="Arial"/>
                <a:cs typeface="Arial"/>
                <a:sym typeface="Arial"/>
              </a:defRPr>
            </a:lvl6pPr>
            <a:lvl7pPr indent="0" lvl="6" marL="914400" marR="0" rtl="0" algn="l">
              <a:spcBef>
                <a:spcPts val="0"/>
              </a:spcBef>
              <a:spcAft>
                <a:spcPts val="0"/>
              </a:spcAft>
              <a:buNone/>
              <a:defRPr b="0" i="0" sz="4000" u="none" cap="none" strike="noStrike">
                <a:solidFill>
                  <a:schemeClr val="dk2"/>
                </a:solidFill>
                <a:latin typeface="Arial"/>
                <a:ea typeface="Arial"/>
                <a:cs typeface="Arial"/>
                <a:sym typeface="Arial"/>
              </a:defRPr>
            </a:lvl7pPr>
            <a:lvl8pPr indent="0" lvl="7" marL="1371600" marR="0" rtl="0" algn="l">
              <a:spcBef>
                <a:spcPts val="0"/>
              </a:spcBef>
              <a:spcAft>
                <a:spcPts val="0"/>
              </a:spcAft>
              <a:buNone/>
              <a:defRPr b="0" i="0" sz="4000" u="none" cap="none" strike="noStrike">
                <a:solidFill>
                  <a:schemeClr val="dk2"/>
                </a:solidFill>
                <a:latin typeface="Arial"/>
                <a:ea typeface="Arial"/>
                <a:cs typeface="Arial"/>
                <a:sym typeface="Arial"/>
              </a:defRPr>
            </a:lvl8pPr>
            <a:lvl9pPr indent="0" lvl="8" marL="1828800" marR="0" rtl="0" algn="l">
              <a:spcBef>
                <a:spcPts val="0"/>
              </a:spcBef>
              <a:spcAft>
                <a:spcPts val="0"/>
              </a:spcAft>
              <a:buNone/>
              <a:defRPr b="0" i="0" sz="4000" u="none" cap="none" strike="noStrike">
                <a:solidFill>
                  <a:schemeClr val="dk2"/>
                </a:solidFill>
                <a:latin typeface="Arial"/>
                <a:ea typeface="Arial"/>
                <a:cs typeface="Arial"/>
                <a:sym typeface="Arial"/>
              </a:defRPr>
            </a:lvl9pPr>
          </a:lstStyle>
          <a:p/>
        </p:txBody>
      </p:sp>
      <p:sp>
        <p:nvSpPr>
          <p:cNvPr id="17" name="Shape 17"/>
          <p:cNvSpPr txBox="1"/>
          <p:nvPr>
            <p:ph idx="1" type="subTitle"/>
          </p:nvPr>
        </p:nvSpPr>
        <p:spPr>
          <a:xfrm>
            <a:off x="1905000" y="4279900"/>
            <a:ext cx="5638800" cy="762000"/>
          </a:xfrm>
          <a:prstGeom prst="rect">
            <a:avLst/>
          </a:prstGeom>
          <a:noFill/>
          <a:ln>
            <a:noFill/>
          </a:ln>
        </p:spPr>
        <p:txBody>
          <a:bodyPr anchorCtr="0" anchor="t" bIns="91425" lIns="91425" rIns="91425" tIns="91425"/>
          <a:lstStyle>
            <a:lvl1pPr indent="0" lvl="0" marL="0" marR="0" rtl="0" algn="l">
              <a:spcBef>
                <a:spcPts val="640"/>
              </a:spcBef>
              <a:spcAft>
                <a:spcPts val="0"/>
              </a:spcAft>
              <a:buClr>
                <a:schemeClr val="dk1"/>
              </a:buClr>
              <a:buFont typeface="Arial"/>
              <a:buNone/>
              <a:defRPr b="0" i="0" sz="3200" u="none" cap="none" strike="noStrike">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1"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
              <a:defRPr b="1"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18" name="Shape 18"/>
          <p:cNvSpPr txBox="1"/>
          <p:nvPr>
            <p:ph idx="10" type="dt"/>
          </p:nvPr>
        </p:nvSpPr>
        <p:spPr>
          <a:xfrm>
            <a:off x="0" y="6553200"/>
            <a:ext cx="1904999"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9" name="Shape 19"/>
          <p:cNvSpPr txBox="1"/>
          <p:nvPr>
            <p:ph idx="11" type="ftr"/>
          </p:nvPr>
        </p:nvSpPr>
        <p:spPr>
          <a:xfrm>
            <a:off x="3124200" y="6553200"/>
            <a:ext cx="2895600"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20" name="Shape 20"/>
          <p:cNvSpPr txBox="1"/>
          <p:nvPr>
            <p:ph idx="12" type="sldNum"/>
          </p:nvPr>
        </p:nvSpPr>
        <p:spPr>
          <a:xfrm>
            <a:off x="7239000" y="6553200"/>
            <a:ext cx="1904999" cy="304799"/>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Impact"/>
              <a:buNone/>
            </a:pPr>
            <a:fld id="{00000000-1234-1234-1234-123412341234}" type="slidenum">
              <a:rPr b="0" i="0" lang="en-US" sz="1400" u="none" cap="none" strike="noStrike">
                <a:solidFill>
                  <a:schemeClr val="dk1"/>
                </a:solidFill>
                <a:latin typeface="Impact"/>
                <a:ea typeface="Impact"/>
                <a:cs typeface="Impact"/>
                <a:sym typeface="Impact"/>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78" name="Shape 78"/>
        <p:cNvGrpSpPr/>
        <p:nvPr/>
      </p:nvGrpSpPr>
      <p:grpSpPr>
        <a:xfrm>
          <a:off x="0" y="0"/>
          <a:ext cx="0" cy="0"/>
          <a:chOff x="0" y="0"/>
          <a:chExt cx="0" cy="0"/>
        </a:xfrm>
      </p:grpSpPr>
      <p:sp>
        <p:nvSpPr>
          <p:cNvPr id="79" name="Shape 79"/>
          <p:cNvSpPr txBox="1"/>
          <p:nvPr>
            <p:ph type="title"/>
          </p:nvPr>
        </p:nvSpPr>
        <p:spPr>
          <a:xfrm>
            <a:off x="0" y="0"/>
            <a:ext cx="7467600" cy="609599"/>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40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40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40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40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4000" u="none" cap="none" strike="noStrike">
                <a:solidFill>
                  <a:schemeClr val="dk2"/>
                </a:solidFill>
                <a:latin typeface="Arial"/>
                <a:ea typeface="Arial"/>
                <a:cs typeface="Arial"/>
                <a:sym typeface="Arial"/>
              </a:defRPr>
            </a:lvl5pPr>
            <a:lvl6pPr indent="0" lvl="5" marL="457200" marR="0" rtl="0" algn="l">
              <a:spcBef>
                <a:spcPts val="0"/>
              </a:spcBef>
              <a:spcAft>
                <a:spcPts val="0"/>
              </a:spcAft>
              <a:buNone/>
              <a:defRPr b="0" i="0" sz="4000" u="none" cap="none" strike="noStrike">
                <a:solidFill>
                  <a:schemeClr val="dk2"/>
                </a:solidFill>
                <a:latin typeface="Arial"/>
                <a:ea typeface="Arial"/>
                <a:cs typeface="Arial"/>
                <a:sym typeface="Arial"/>
              </a:defRPr>
            </a:lvl6pPr>
            <a:lvl7pPr indent="0" lvl="6" marL="914400" marR="0" rtl="0" algn="l">
              <a:spcBef>
                <a:spcPts val="0"/>
              </a:spcBef>
              <a:spcAft>
                <a:spcPts val="0"/>
              </a:spcAft>
              <a:buNone/>
              <a:defRPr b="0" i="0" sz="4000" u="none" cap="none" strike="noStrike">
                <a:solidFill>
                  <a:schemeClr val="dk2"/>
                </a:solidFill>
                <a:latin typeface="Arial"/>
                <a:ea typeface="Arial"/>
                <a:cs typeface="Arial"/>
                <a:sym typeface="Arial"/>
              </a:defRPr>
            </a:lvl7pPr>
            <a:lvl8pPr indent="0" lvl="7" marL="1371600" marR="0" rtl="0" algn="l">
              <a:spcBef>
                <a:spcPts val="0"/>
              </a:spcBef>
              <a:spcAft>
                <a:spcPts val="0"/>
              </a:spcAft>
              <a:buNone/>
              <a:defRPr b="0" i="0" sz="4000" u="none" cap="none" strike="noStrike">
                <a:solidFill>
                  <a:schemeClr val="dk2"/>
                </a:solidFill>
                <a:latin typeface="Arial"/>
                <a:ea typeface="Arial"/>
                <a:cs typeface="Arial"/>
                <a:sym typeface="Arial"/>
              </a:defRPr>
            </a:lvl8pPr>
            <a:lvl9pPr indent="0" lvl="8" marL="1828800" marR="0" rtl="0" algn="l">
              <a:spcBef>
                <a:spcPts val="0"/>
              </a:spcBef>
              <a:spcAft>
                <a:spcPts val="0"/>
              </a:spcAft>
              <a:buNone/>
              <a:defRPr b="0" i="0" sz="4000" u="none" cap="none" strike="noStrike">
                <a:solidFill>
                  <a:schemeClr val="dk2"/>
                </a:solidFill>
                <a:latin typeface="Arial"/>
                <a:ea typeface="Arial"/>
                <a:cs typeface="Arial"/>
                <a:sym typeface="Arial"/>
              </a:defRPr>
            </a:lvl9pPr>
          </a:lstStyle>
          <a:p/>
        </p:txBody>
      </p:sp>
      <p:sp>
        <p:nvSpPr>
          <p:cNvPr id="80" name="Shape 80"/>
          <p:cNvSpPr txBox="1"/>
          <p:nvPr>
            <p:ph idx="10" type="dt"/>
          </p:nvPr>
        </p:nvSpPr>
        <p:spPr>
          <a:xfrm>
            <a:off x="0" y="6553200"/>
            <a:ext cx="1904999"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81" name="Shape 81"/>
          <p:cNvSpPr txBox="1"/>
          <p:nvPr>
            <p:ph idx="11" type="ftr"/>
          </p:nvPr>
        </p:nvSpPr>
        <p:spPr>
          <a:xfrm>
            <a:off x="3124200" y="6553200"/>
            <a:ext cx="2895600"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82" name="Shape 82"/>
          <p:cNvSpPr txBox="1"/>
          <p:nvPr>
            <p:ph idx="12" type="sldNum"/>
          </p:nvPr>
        </p:nvSpPr>
        <p:spPr>
          <a:xfrm>
            <a:off x="7239000" y="6553200"/>
            <a:ext cx="1904999" cy="304799"/>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Impact"/>
              <a:buNone/>
            </a:pPr>
            <a:fld id="{00000000-1234-1234-1234-123412341234}" type="slidenum">
              <a:rPr b="0" i="0" lang="en-US" sz="1400" u="none">
                <a:solidFill>
                  <a:schemeClr val="dk1"/>
                </a:solidFill>
                <a:latin typeface="Impact"/>
                <a:ea typeface="Impact"/>
                <a:cs typeface="Impact"/>
                <a:sym typeface="Impact"/>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83" name="Shape 83"/>
        <p:cNvGrpSpPr/>
        <p:nvPr/>
      </p:nvGrpSpPr>
      <p:grpSpPr>
        <a:xfrm>
          <a:off x="0" y="0"/>
          <a:ext cx="0" cy="0"/>
          <a:chOff x="0" y="0"/>
          <a:chExt cx="0" cy="0"/>
        </a:xfrm>
      </p:grpSpPr>
      <p:sp>
        <p:nvSpPr>
          <p:cNvPr id="84" name="Shape 84"/>
          <p:cNvSpPr txBox="1"/>
          <p:nvPr>
            <p:ph type="title"/>
          </p:nvPr>
        </p:nvSpPr>
        <p:spPr>
          <a:xfrm>
            <a:off x="630237" y="365125"/>
            <a:ext cx="7886700" cy="1325562"/>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40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40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40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40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4000" u="none" cap="none" strike="noStrike">
                <a:solidFill>
                  <a:schemeClr val="dk2"/>
                </a:solidFill>
                <a:latin typeface="Arial"/>
                <a:ea typeface="Arial"/>
                <a:cs typeface="Arial"/>
                <a:sym typeface="Arial"/>
              </a:defRPr>
            </a:lvl5pPr>
            <a:lvl6pPr indent="0" lvl="5" marL="457200" marR="0" rtl="0" algn="l">
              <a:spcBef>
                <a:spcPts val="0"/>
              </a:spcBef>
              <a:spcAft>
                <a:spcPts val="0"/>
              </a:spcAft>
              <a:buNone/>
              <a:defRPr b="0" i="0" sz="4000" u="none" cap="none" strike="noStrike">
                <a:solidFill>
                  <a:schemeClr val="dk2"/>
                </a:solidFill>
                <a:latin typeface="Arial"/>
                <a:ea typeface="Arial"/>
                <a:cs typeface="Arial"/>
                <a:sym typeface="Arial"/>
              </a:defRPr>
            </a:lvl6pPr>
            <a:lvl7pPr indent="0" lvl="6" marL="914400" marR="0" rtl="0" algn="l">
              <a:spcBef>
                <a:spcPts val="0"/>
              </a:spcBef>
              <a:spcAft>
                <a:spcPts val="0"/>
              </a:spcAft>
              <a:buNone/>
              <a:defRPr b="0" i="0" sz="4000" u="none" cap="none" strike="noStrike">
                <a:solidFill>
                  <a:schemeClr val="dk2"/>
                </a:solidFill>
                <a:latin typeface="Arial"/>
                <a:ea typeface="Arial"/>
                <a:cs typeface="Arial"/>
                <a:sym typeface="Arial"/>
              </a:defRPr>
            </a:lvl7pPr>
            <a:lvl8pPr indent="0" lvl="7" marL="1371600" marR="0" rtl="0" algn="l">
              <a:spcBef>
                <a:spcPts val="0"/>
              </a:spcBef>
              <a:spcAft>
                <a:spcPts val="0"/>
              </a:spcAft>
              <a:buNone/>
              <a:defRPr b="0" i="0" sz="4000" u="none" cap="none" strike="noStrike">
                <a:solidFill>
                  <a:schemeClr val="dk2"/>
                </a:solidFill>
                <a:latin typeface="Arial"/>
                <a:ea typeface="Arial"/>
                <a:cs typeface="Arial"/>
                <a:sym typeface="Arial"/>
              </a:defRPr>
            </a:lvl8pPr>
            <a:lvl9pPr indent="0" lvl="8" marL="1828800" marR="0" rtl="0" algn="l">
              <a:spcBef>
                <a:spcPts val="0"/>
              </a:spcBef>
              <a:spcAft>
                <a:spcPts val="0"/>
              </a:spcAft>
              <a:buNone/>
              <a:defRPr b="0" i="0" sz="4000" u="none" cap="none" strike="noStrike">
                <a:solidFill>
                  <a:schemeClr val="dk2"/>
                </a:solidFill>
                <a:latin typeface="Arial"/>
                <a:ea typeface="Arial"/>
                <a:cs typeface="Arial"/>
                <a:sym typeface="Arial"/>
              </a:defRPr>
            </a:lvl9pPr>
          </a:lstStyle>
          <a:p/>
        </p:txBody>
      </p:sp>
      <p:sp>
        <p:nvSpPr>
          <p:cNvPr id="85" name="Shape 85"/>
          <p:cNvSpPr txBox="1"/>
          <p:nvPr>
            <p:ph idx="1" type="body"/>
          </p:nvPr>
        </p:nvSpPr>
        <p:spPr>
          <a:xfrm>
            <a:off x="630237" y="1681163"/>
            <a:ext cx="3868737" cy="823912"/>
          </a:xfrm>
          <a:prstGeom prst="rect">
            <a:avLst/>
          </a:prstGeom>
          <a:noFill/>
          <a:ln>
            <a:noFill/>
          </a:ln>
        </p:spPr>
        <p:txBody>
          <a:bodyPr anchorCtr="0" anchor="b" bIns="91425" lIns="91425" rIns="91425" tIns="91425"/>
          <a:lstStyle>
            <a:lvl1pPr indent="0" lvl="0" marL="0" marR="0" rtl="0" algn="l">
              <a:spcBef>
                <a:spcPts val="480"/>
              </a:spcBef>
              <a:spcAft>
                <a:spcPts val="0"/>
              </a:spcAft>
              <a:buClr>
                <a:schemeClr val="dk1"/>
              </a:buClr>
              <a:buFont typeface="Arial"/>
              <a:buNone/>
              <a:defRPr b="1" sz="2400">
                <a:solidFill>
                  <a:schemeClr val="dk1"/>
                </a:solidFill>
                <a:latin typeface="Arial"/>
                <a:ea typeface="Arial"/>
                <a:cs typeface="Arial"/>
                <a:sym typeface="Arial"/>
              </a:defRPr>
            </a:lvl1pPr>
            <a:lvl2pPr indent="0" lvl="1" marL="457200" marR="0" rtl="0" algn="l">
              <a:spcBef>
                <a:spcPts val="400"/>
              </a:spcBef>
              <a:spcAft>
                <a:spcPts val="0"/>
              </a:spcAft>
              <a:buClr>
                <a:schemeClr val="dk1"/>
              </a:buClr>
              <a:buFont typeface="Arial"/>
              <a:buNone/>
              <a:defRPr b="1" i="0" sz="2000" u="none" cap="none" strike="noStrike">
                <a:solidFill>
                  <a:schemeClr val="dk1"/>
                </a:solidFill>
                <a:latin typeface="Arial"/>
                <a:ea typeface="Arial"/>
                <a:cs typeface="Arial"/>
                <a:sym typeface="Arial"/>
              </a:defRPr>
            </a:lvl2pPr>
            <a:lvl3pPr indent="0" lvl="2" marL="914400" marR="0" rtl="0" algn="l">
              <a:spcBef>
                <a:spcPts val="360"/>
              </a:spcBef>
              <a:spcAft>
                <a:spcPts val="0"/>
              </a:spcAft>
              <a:buClr>
                <a:schemeClr val="dk1"/>
              </a:buClr>
              <a:buFont typeface="Arial"/>
              <a:buNone/>
              <a:defRPr b="1" i="0" sz="1800" u="none" cap="none" strike="noStrike">
                <a:solidFill>
                  <a:schemeClr val="dk1"/>
                </a:solidFill>
                <a:latin typeface="Arial"/>
                <a:ea typeface="Arial"/>
                <a:cs typeface="Arial"/>
                <a:sym typeface="Arial"/>
              </a:defRPr>
            </a:lvl3pPr>
            <a:lvl4pPr indent="0" lvl="3" marL="1371600" marR="0" rtl="0" algn="l">
              <a:spcBef>
                <a:spcPts val="320"/>
              </a:spcBef>
              <a:spcAft>
                <a:spcPts val="0"/>
              </a:spcAft>
              <a:buClr>
                <a:schemeClr val="dk1"/>
              </a:buClr>
              <a:buFont typeface="Arial"/>
              <a:buNone/>
              <a:defRPr b="1" i="0" sz="1600" u="none" cap="none" strike="noStrike">
                <a:solidFill>
                  <a:schemeClr val="dk1"/>
                </a:solidFill>
                <a:latin typeface="Arial"/>
                <a:ea typeface="Arial"/>
                <a:cs typeface="Arial"/>
                <a:sym typeface="Arial"/>
              </a:defRPr>
            </a:lvl4pPr>
            <a:lvl5pPr indent="0" lvl="4" marL="1828800" marR="0" rtl="0" algn="l">
              <a:spcBef>
                <a:spcPts val="320"/>
              </a:spcBef>
              <a:spcAft>
                <a:spcPts val="0"/>
              </a:spcAft>
              <a:buClr>
                <a:schemeClr val="dk1"/>
              </a:buClr>
              <a:buFont typeface="Arial"/>
              <a:buNone/>
              <a:defRPr b="1" i="0" sz="1600" u="none" cap="none" strike="noStrike">
                <a:solidFill>
                  <a:schemeClr val="dk1"/>
                </a:solidFill>
                <a:latin typeface="Arial"/>
                <a:ea typeface="Arial"/>
                <a:cs typeface="Arial"/>
                <a:sym typeface="Arial"/>
              </a:defRPr>
            </a:lvl5pPr>
            <a:lvl6pPr indent="0" lvl="5" marL="2286000" marR="0" rtl="0" algn="l">
              <a:lnSpc>
                <a:spcPct val="90000"/>
              </a:lnSpc>
              <a:spcBef>
                <a:spcPts val="500"/>
              </a:spcBef>
              <a:buClr>
                <a:schemeClr val="dk1"/>
              </a:buClr>
              <a:buFont typeface="Arial"/>
              <a:buNone/>
              <a:defRPr b="1" i="0" sz="1600" u="none" cap="none" strike="noStrike">
                <a:solidFill>
                  <a:schemeClr val="dk1"/>
                </a:solidFill>
                <a:latin typeface="Arial"/>
                <a:ea typeface="Arial"/>
                <a:cs typeface="Arial"/>
                <a:sym typeface="Arial"/>
              </a:defRPr>
            </a:lvl6pPr>
            <a:lvl7pPr indent="0" lvl="6" marL="2743200" marR="0" rtl="0" algn="l">
              <a:lnSpc>
                <a:spcPct val="90000"/>
              </a:lnSpc>
              <a:spcBef>
                <a:spcPts val="500"/>
              </a:spcBef>
              <a:buClr>
                <a:schemeClr val="dk1"/>
              </a:buClr>
              <a:buFont typeface="Arial"/>
              <a:buNone/>
              <a:defRPr b="1" i="0" sz="1600" u="none" cap="none" strike="noStrike">
                <a:solidFill>
                  <a:schemeClr val="dk1"/>
                </a:solidFill>
                <a:latin typeface="Arial"/>
                <a:ea typeface="Arial"/>
                <a:cs typeface="Arial"/>
                <a:sym typeface="Arial"/>
              </a:defRPr>
            </a:lvl7pPr>
            <a:lvl8pPr indent="0" lvl="7" marL="3200400" marR="0" rtl="0" algn="l">
              <a:lnSpc>
                <a:spcPct val="90000"/>
              </a:lnSpc>
              <a:spcBef>
                <a:spcPts val="500"/>
              </a:spcBef>
              <a:buClr>
                <a:schemeClr val="dk1"/>
              </a:buClr>
              <a:buFont typeface="Arial"/>
              <a:buNone/>
              <a:defRPr b="1" i="0" sz="1600" u="none" cap="none" strike="noStrike">
                <a:solidFill>
                  <a:schemeClr val="dk1"/>
                </a:solidFill>
                <a:latin typeface="Arial"/>
                <a:ea typeface="Arial"/>
                <a:cs typeface="Arial"/>
                <a:sym typeface="Arial"/>
              </a:defRPr>
            </a:lvl8pPr>
            <a:lvl9pPr indent="0" lvl="8" marL="3657600" marR="0" rtl="0" algn="l">
              <a:lnSpc>
                <a:spcPct val="90000"/>
              </a:lnSpc>
              <a:spcBef>
                <a:spcPts val="500"/>
              </a:spcBef>
              <a:buClr>
                <a:schemeClr val="dk1"/>
              </a:buClr>
              <a:buFont typeface="Arial"/>
              <a:buNone/>
              <a:defRPr b="1" i="0" sz="1600" u="none" cap="none" strike="noStrike">
                <a:solidFill>
                  <a:schemeClr val="dk1"/>
                </a:solidFill>
                <a:latin typeface="Arial"/>
                <a:ea typeface="Arial"/>
                <a:cs typeface="Arial"/>
                <a:sym typeface="Arial"/>
              </a:defRPr>
            </a:lvl9pPr>
          </a:lstStyle>
          <a:p/>
        </p:txBody>
      </p:sp>
      <p:sp>
        <p:nvSpPr>
          <p:cNvPr id="86" name="Shape 86"/>
          <p:cNvSpPr txBox="1"/>
          <p:nvPr>
            <p:ph idx="2" type="body"/>
          </p:nvPr>
        </p:nvSpPr>
        <p:spPr>
          <a:xfrm>
            <a:off x="630237" y="2505075"/>
            <a:ext cx="3868737" cy="3684588"/>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1" sz="3200">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1"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
              <a:defRPr b="1"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87" name="Shape 87"/>
          <p:cNvSpPr txBox="1"/>
          <p:nvPr>
            <p:ph idx="3" type="body"/>
          </p:nvPr>
        </p:nvSpPr>
        <p:spPr>
          <a:xfrm>
            <a:off x="4629150" y="1681163"/>
            <a:ext cx="3887787" cy="823912"/>
          </a:xfrm>
          <a:prstGeom prst="rect">
            <a:avLst/>
          </a:prstGeom>
          <a:noFill/>
          <a:ln>
            <a:noFill/>
          </a:ln>
        </p:spPr>
        <p:txBody>
          <a:bodyPr anchorCtr="0" anchor="b" bIns="91425" lIns="91425" rIns="91425" tIns="91425"/>
          <a:lstStyle>
            <a:lvl1pPr indent="0" lvl="0" marL="0" marR="0" rtl="0" algn="l">
              <a:spcBef>
                <a:spcPts val="480"/>
              </a:spcBef>
              <a:spcAft>
                <a:spcPts val="0"/>
              </a:spcAft>
              <a:buClr>
                <a:schemeClr val="dk1"/>
              </a:buClr>
              <a:buFont typeface="Arial"/>
              <a:buNone/>
              <a:defRPr b="1" sz="2400">
                <a:solidFill>
                  <a:schemeClr val="dk1"/>
                </a:solidFill>
                <a:latin typeface="Arial"/>
                <a:ea typeface="Arial"/>
                <a:cs typeface="Arial"/>
                <a:sym typeface="Arial"/>
              </a:defRPr>
            </a:lvl1pPr>
            <a:lvl2pPr indent="0" lvl="1" marL="457200" marR="0" rtl="0" algn="l">
              <a:spcBef>
                <a:spcPts val="400"/>
              </a:spcBef>
              <a:spcAft>
                <a:spcPts val="0"/>
              </a:spcAft>
              <a:buClr>
                <a:schemeClr val="dk1"/>
              </a:buClr>
              <a:buFont typeface="Arial"/>
              <a:buNone/>
              <a:defRPr b="1" i="0" sz="2000" u="none" cap="none" strike="noStrike">
                <a:solidFill>
                  <a:schemeClr val="dk1"/>
                </a:solidFill>
                <a:latin typeface="Arial"/>
                <a:ea typeface="Arial"/>
                <a:cs typeface="Arial"/>
                <a:sym typeface="Arial"/>
              </a:defRPr>
            </a:lvl2pPr>
            <a:lvl3pPr indent="0" lvl="2" marL="914400" marR="0" rtl="0" algn="l">
              <a:spcBef>
                <a:spcPts val="360"/>
              </a:spcBef>
              <a:spcAft>
                <a:spcPts val="0"/>
              </a:spcAft>
              <a:buClr>
                <a:schemeClr val="dk1"/>
              </a:buClr>
              <a:buFont typeface="Arial"/>
              <a:buNone/>
              <a:defRPr b="1" i="0" sz="1800" u="none" cap="none" strike="noStrike">
                <a:solidFill>
                  <a:schemeClr val="dk1"/>
                </a:solidFill>
                <a:latin typeface="Arial"/>
                <a:ea typeface="Arial"/>
                <a:cs typeface="Arial"/>
                <a:sym typeface="Arial"/>
              </a:defRPr>
            </a:lvl3pPr>
            <a:lvl4pPr indent="0" lvl="3" marL="1371600" marR="0" rtl="0" algn="l">
              <a:spcBef>
                <a:spcPts val="320"/>
              </a:spcBef>
              <a:spcAft>
                <a:spcPts val="0"/>
              </a:spcAft>
              <a:buClr>
                <a:schemeClr val="dk1"/>
              </a:buClr>
              <a:buFont typeface="Arial"/>
              <a:buNone/>
              <a:defRPr b="1" i="0" sz="1600" u="none" cap="none" strike="noStrike">
                <a:solidFill>
                  <a:schemeClr val="dk1"/>
                </a:solidFill>
                <a:latin typeface="Arial"/>
                <a:ea typeface="Arial"/>
                <a:cs typeface="Arial"/>
                <a:sym typeface="Arial"/>
              </a:defRPr>
            </a:lvl4pPr>
            <a:lvl5pPr indent="0" lvl="4" marL="1828800" marR="0" rtl="0" algn="l">
              <a:spcBef>
                <a:spcPts val="320"/>
              </a:spcBef>
              <a:spcAft>
                <a:spcPts val="0"/>
              </a:spcAft>
              <a:buClr>
                <a:schemeClr val="dk1"/>
              </a:buClr>
              <a:buFont typeface="Arial"/>
              <a:buNone/>
              <a:defRPr b="1" i="0" sz="1600" u="none" cap="none" strike="noStrike">
                <a:solidFill>
                  <a:schemeClr val="dk1"/>
                </a:solidFill>
                <a:latin typeface="Arial"/>
                <a:ea typeface="Arial"/>
                <a:cs typeface="Arial"/>
                <a:sym typeface="Arial"/>
              </a:defRPr>
            </a:lvl5pPr>
            <a:lvl6pPr indent="0" lvl="5" marL="2286000" marR="0" rtl="0" algn="l">
              <a:lnSpc>
                <a:spcPct val="90000"/>
              </a:lnSpc>
              <a:spcBef>
                <a:spcPts val="500"/>
              </a:spcBef>
              <a:buClr>
                <a:schemeClr val="dk1"/>
              </a:buClr>
              <a:buFont typeface="Arial"/>
              <a:buNone/>
              <a:defRPr b="1" i="0" sz="1600" u="none" cap="none" strike="noStrike">
                <a:solidFill>
                  <a:schemeClr val="dk1"/>
                </a:solidFill>
                <a:latin typeface="Arial"/>
                <a:ea typeface="Arial"/>
                <a:cs typeface="Arial"/>
                <a:sym typeface="Arial"/>
              </a:defRPr>
            </a:lvl6pPr>
            <a:lvl7pPr indent="0" lvl="6" marL="2743200" marR="0" rtl="0" algn="l">
              <a:lnSpc>
                <a:spcPct val="90000"/>
              </a:lnSpc>
              <a:spcBef>
                <a:spcPts val="500"/>
              </a:spcBef>
              <a:buClr>
                <a:schemeClr val="dk1"/>
              </a:buClr>
              <a:buFont typeface="Arial"/>
              <a:buNone/>
              <a:defRPr b="1" i="0" sz="1600" u="none" cap="none" strike="noStrike">
                <a:solidFill>
                  <a:schemeClr val="dk1"/>
                </a:solidFill>
                <a:latin typeface="Arial"/>
                <a:ea typeface="Arial"/>
                <a:cs typeface="Arial"/>
                <a:sym typeface="Arial"/>
              </a:defRPr>
            </a:lvl7pPr>
            <a:lvl8pPr indent="0" lvl="7" marL="3200400" marR="0" rtl="0" algn="l">
              <a:lnSpc>
                <a:spcPct val="90000"/>
              </a:lnSpc>
              <a:spcBef>
                <a:spcPts val="500"/>
              </a:spcBef>
              <a:buClr>
                <a:schemeClr val="dk1"/>
              </a:buClr>
              <a:buFont typeface="Arial"/>
              <a:buNone/>
              <a:defRPr b="1" i="0" sz="1600" u="none" cap="none" strike="noStrike">
                <a:solidFill>
                  <a:schemeClr val="dk1"/>
                </a:solidFill>
                <a:latin typeface="Arial"/>
                <a:ea typeface="Arial"/>
                <a:cs typeface="Arial"/>
                <a:sym typeface="Arial"/>
              </a:defRPr>
            </a:lvl8pPr>
            <a:lvl9pPr indent="0" lvl="8" marL="3657600" marR="0" rtl="0" algn="l">
              <a:lnSpc>
                <a:spcPct val="90000"/>
              </a:lnSpc>
              <a:spcBef>
                <a:spcPts val="500"/>
              </a:spcBef>
              <a:buClr>
                <a:schemeClr val="dk1"/>
              </a:buClr>
              <a:buFont typeface="Arial"/>
              <a:buNone/>
              <a:defRPr b="1" i="0" sz="1600" u="none" cap="none" strike="noStrike">
                <a:solidFill>
                  <a:schemeClr val="dk1"/>
                </a:solidFill>
                <a:latin typeface="Arial"/>
                <a:ea typeface="Arial"/>
                <a:cs typeface="Arial"/>
                <a:sym typeface="Arial"/>
              </a:defRPr>
            </a:lvl9pPr>
          </a:lstStyle>
          <a:p/>
        </p:txBody>
      </p:sp>
      <p:sp>
        <p:nvSpPr>
          <p:cNvPr id="88" name="Shape 88"/>
          <p:cNvSpPr txBox="1"/>
          <p:nvPr>
            <p:ph idx="4" type="body"/>
          </p:nvPr>
        </p:nvSpPr>
        <p:spPr>
          <a:xfrm>
            <a:off x="4629150" y="2505075"/>
            <a:ext cx="3887787" cy="3684588"/>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1" sz="3200">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1"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
              <a:defRPr b="1"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89" name="Shape 89"/>
          <p:cNvSpPr txBox="1"/>
          <p:nvPr>
            <p:ph idx="10" type="dt"/>
          </p:nvPr>
        </p:nvSpPr>
        <p:spPr>
          <a:xfrm>
            <a:off x="0" y="6553200"/>
            <a:ext cx="1904999"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90" name="Shape 90"/>
          <p:cNvSpPr txBox="1"/>
          <p:nvPr>
            <p:ph idx="11" type="ftr"/>
          </p:nvPr>
        </p:nvSpPr>
        <p:spPr>
          <a:xfrm>
            <a:off x="3124200" y="6553200"/>
            <a:ext cx="2895600"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91" name="Shape 91"/>
          <p:cNvSpPr txBox="1"/>
          <p:nvPr>
            <p:ph idx="12" type="sldNum"/>
          </p:nvPr>
        </p:nvSpPr>
        <p:spPr>
          <a:xfrm>
            <a:off x="7239000" y="6553200"/>
            <a:ext cx="1904999" cy="304799"/>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Impact"/>
              <a:buNone/>
            </a:pPr>
            <a:fld id="{00000000-1234-1234-1234-123412341234}" type="slidenum">
              <a:rPr b="0" i="0" lang="en-US" sz="1400" u="none">
                <a:solidFill>
                  <a:schemeClr val="dk1"/>
                </a:solidFill>
                <a:latin typeface="Impact"/>
                <a:ea typeface="Impact"/>
                <a:cs typeface="Impact"/>
                <a:sym typeface="Impact"/>
              </a:rPr>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92" name="Shape 92"/>
        <p:cNvGrpSpPr/>
        <p:nvPr/>
      </p:nvGrpSpPr>
      <p:grpSpPr>
        <a:xfrm>
          <a:off x="0" y="0"/>
          <a:ext cx="0" cy="0"/>
          <a:chOff x="0" y="0"/>
          <a:chExt cx="0" cy="0"/>
        </a:xfrm>
      </p:grpSpPr>
      <p:sp>
        <p:nvSpPr>
          <p:cNvPr id="93" name="Shape 93"/>
          <p:cNvSpPr txBox="1"/>
          <p:nvPr>
            <p:ph type="title"/>
          </p:nvPr>
        </p:nvSpPr>
        <p:spPr>
          <a:xfrm>
            <a:off x="0" y="0"/>
            <a:ext cx="7467600" cy="609599"/>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40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40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40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40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4000" u="none" cap="none" strike="noStrike">
                <a:solidFill>
                  <a:schemeClr val="dk2"/>
                </a:solidFill>
                <a:latin typeface="Arial"/>
                <a:ea typeface="Arial"/>
                <a:cs typeface="Arial"/>
                <a:sym typeface="Arial"/>
              </a:defRPr>
            </a:lvl5pPr>
            <a:lvl6pPr indent="0" lvl="5" marL="457200" marR="0" rtl="0" algn="l">
              <a:spcBef>
                <a:spcPts val="0"/>
              </a:spcBef>
              <a:spcAft>
                <a:spcPts val="0"/>
              </a:spcAft>
              <a:buNone/>
              <a:defRPr b="0" i="0" sz="4000" u="none" cap="none" strike="noStrike">
                <a:solidFill>
                  <a:schemeClr val="dk2"/>
                </a:solidFill>
                <a:latin typeface="Arial"/>
                <a:ea typeface="Arial"/>
                <a:cs typeface="Arial"/>
                <a:sym typeface="Arial"/>
              </a:defRPr>
            </a:lvl6pPr>
            <a:lvl7pPr indent="0" lvl="6" marL="914400" marR="0" rtl="0" algn="l">
              <a:spcBef>
                <a:spcPts val="0"/>
              </a:spcBef>
              <a:spcAft>
                <a:spcPts val="0"/>
              </a:spcAft>
              <a:buNone/>
              <a:defRPr b="0" i="0" sz="4000" u="none" cap="none" strike="noStrike">
                <a:solidFill>
                  <a:schemeClr val="dk2"/>
                </a:solidFill>
                <a:latin typeface="Arial"/>
                <a:ea typeface="Arial"/>
                <a:cs typeface="Arial"/>
                <a:sym typeface="Arial"/>
              </a:defRPr>
            </a:lvl7pPr>
            <a:lvl8pPr indent="0" lvl="7" marL="1371600" marR="0" rtl="0" algn="l">
              <a:spcBef>
                <a:spcPts val="0"/>
              </a:spcBef>
              <a:spcAft>
                <a:spcPts val="0"/>
              </a:spcAft>
              <a:buNone/>
              <a:defRPr b="0" i="0" sz="4000" u="none" cap="none" strike="noStrike">
                <a:solidFill>
                  <a:schemeClr val="dk2"/>
                </a:solidFill>
                <a:latin typeface="Arial"/>
                <a:ea typeface="Arial"/>
                <a:cs typeface="Arial"/>
                <a:sym typeface="Arial"/>
              </a:defRPr>
            </a:lvl8pPr>
            <a:lvl9pPr indent="0" lvl="8" marL="1828800" marR="0" rtl="0" algn="l">
              <a:spcBef>
                <a:spcPts val="0"/>
              </a:spcBef>
              <a:spcAft>
                <a:spcPts val="0"/>
              </a:spcAft>
              <a:buNone/>
              <a:defRPr b="0" i="0" sz="4000" u="none" cap="none" strike="noStrike">
                <a:solidFill>
                  <a:schemeClr val="dk2"/>
                </a:solidFill>
                <a:latin typeface="Arial"/>
                <a:ea typeface="Arial"/>
                <a:cs typeface="Arial"/>
                <a:sym typeface="Arial"/>
              </a:defRPr>
            </a:lvl9pPr>
          </a:lstStyle>
          <a:p/>
        </p:txBody>
      </p:sp>
      <p:sp>
        <p:nvSpPr>
          <p:cNvPr id="94" name="Shape 94"/>
          <p:cNvSpPr txBox="1"/>
          <p:nvPr>
            <p:ph idx="1" type="body"/>
          </p:nvPr>
        </p:nvSpPr>
        <p:spPr>
          <a:xfrm>
            <a:off x="1752600" y="838200"/>
            <a:ext cx="3543300" cy="5410200"/>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1" sz="3200">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1"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
              <a:defRPr b="1"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95" name="Shape 95"/>
          <p:cNvSpPr txBox="1"/>
          <p:nvPr>
            <p:ph idx="2" type="body"/>
          </p:nvPr>
        </p:nvSpPr>
        <p:spPr>
          <a:xfrm>
            <a:off x="5448300" y="838200"/>
            <a:ext cx="3543300" cy="5410200"/>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1" sz="3200">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1"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
              <a:defRPr b="1"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96" name="Shape 96"/>
          <p:cNvSpPr txBox="1"/>
          <p:nvPr>
            <p:ph idx="10" type="dt"/>
          </p:nvPr>
        </p:nvSpPr>
        <p:spPr>
          <a:xfrm>
            <a:off x="0" y="6553200"/>
            <a:ext cx="1904999"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97" name="Shape 97"/>
          <p:cNvSpPr txBox="1"/>
          <p:nvPr>
            <p:ph idx="11" type="ftr"/>
          </p:nvPr>
        </p:nvSpPr>
        <p:spPr>
          <a:xfrm>
            <a:off x="3124200" y="6553200"/>
            <a:ext cx="2895600"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98" name="Shape 98"/>
          <p:cNvSpPr txBox="1"/>
          <p:nvPr>
            <p:ph idx="12" type="sldNum"/>
          </p:nvPr>
        </p:nvSpPr>
        <p:spPr>
          <a:xfrm>
            <a:off x="7239000" y="6553200"/>
            <a:ext cx="1904999" cy="304799"/>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Impact"/>
              <a:buNone/>
            </a:pPr>
            <a:fld id="{00000000-1234-1234-1234-123412341234}" type="slidenum">
              <a:rPr b="0" i="0" lang="en-US" sz="1400" u="none">
                <a:solidFill>
                  <a:schemeClr val="dk1"/>
                </a:solidFill>
                <a:latin typeface="Impact"/>
                <a:ea typeface="Impact"/>
                <a:cs typeface="Impact"/>
                <a:sym typeface="Impact"/>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99" name="Shape 99"/>
        <p:cNvGrpSpPr/>
        <p:nvPr/>
      </p:nvGrpSpPr>
      <p:grpSpPr>
        <a:xfrm>
          <a:off x="0" y="0"/>
          <a:ext cx="0" cy="0"/>
          <a:chOff x="0" y="0"/>
          <a:chExt cx="0" cy="0"/>
        </a:xfrm>
      </p:grpSpPr>
      <p:sp>
        <p:nvSpPr>
          <p:cNvPr id="100" name="Shape 100"/>
          <p:cNvSpPr txBox="1"/>
          <p:nvPr>
            <p:ph type="title"/>
          </p:nvPr>
        </p:nvSpPr>
        <p:spPr>
          <a:xfrm>
            <a:off x="623887" y="1709738"/>
            <a:ext cx="7886700" cy="2852737"/>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60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40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40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40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4000" u="none" cap="none" strike="noStrike">
                <a:solidFill>
                  <a:schemeClr val="dk2"/>
                </a:solidFill>
                <a:latin typeface="Arial"/>
                <a:ea typeface="Arial"/>
                <a:cs typeface="Arial"/>
                <a:sym typeface="Arial"/>
              </a:defRPr>
            </a:lvl5pPr>
            <a:lvl6pPr indent="0" lvl="5" marL="457200" marR="0" rtl="0" algn="l">
              <a:spcBef>
                <a:spcPts val="0"/>
              </a:spcBef>
              <a:spcAft>
                <a:spcPts val="0"/>
              </a:spcAft>
              <a:buNone/>
              <a:defRPr b="0" i="0" sz="4000" u="none" cap="none" strike="noStrike">
                <a:solidFill>
                  <a:schemeClr val="dk2"/>
                </a:solidFill>
                <a:latin typeface="Arial"/>
                <a:ea typeface="Arial"/>
                <a:cs typeface="Arial"/>
                <a:sym typeface="Arial"/>
              </a:defRPr>
            </a:lvl6pPr>
            <a:lvl7pPr indent="0" lvl="6" marL="914400" marR="0" rtl="0" algn="l">
              <a:spcBef>
                <a:spcPts val="0"/>
              </a:spcBef>
              <a:spcAft>
                <a:spcPts val="0"/>
              </a:spcAft>
              <a:buNone/>
              <a:defRPr b="0" i="0" sz="4000" u="none" cap="none" strike="noStrike">
                <a:solidFill>
                  <a:schemeClr val="dk2"/>
                </a:solidFill>
                <a:latin typeface="Arial"/>
                <a:ea typeface="Arial"/>
                <a:cs typeface="Arial"/>
                <a:sym typeface="Arial"/>
              </a:defRPr>
            </a:lvl7pPr>
            <a:lvl8pPr indent="0" lvl="7" marL="1371600" marR="0" rtl="0" algn="l">
              <a:spcBef>
                <a:spcPts val="0"/>
              </a:spcBef>
              <a:spcAft>
                <a:spcPts val="0"/>
              </a:spcAft>
              <a:buNone/>
              <a:defRPr b="0" i="0" sz="4000" u="none" cap="none" strike="noStrike">
                <a:solidFill>
                  <a:schemeClr val="dk2"/>
                </a:solidFill>
                <a:latin typeface="Arial"/>
                <a:ea typeface="Arial"/>
                <a:cs typeface="Arial"/>
                <a:sym typeface="Arial"/>
              </a:defRPr>
            </a:lvl8pPr>
            <a:lvl9pPr indent="0" lvl="8" marL="1828800" marR="0" rtl="0" algn="l">
              <a:spcBef>
                <a:spcPts val="0"/>
              </a:spcBef>
              <a:spcAft>
                <a:spcPts val="0"/>
              </a:spcAft>
              <a:buNone/>
              <a:defRPr b="0" i="0" sz="4000" u="none" cap="none" strike="noStrike">
                <a:solidFill>
                  <a:schemeClr val="dk2"/>
                </a:solidFill>
                <a:latin typeface="Arial"/>
                <a:ea typeface="Arial"/>
                <a:cs typeface="Arial"/>
                <a:sym typeface="Arial"/>
              </a:defRPr>
            </a:lvl9pPr>
          </a:lstStyle>
          <a:p/>
        </p:txBody>
      </p:sp>
      <p:sp>
        <p:nvSpPr>
          <p:cNvPr id="101" name="Shape 101"/>
          <p:cNvSpPr txBox="1"/>
          <p:nvPr>
            <p:ph idx="1" type="body"/>
          </p:nvPr>
        </p:nvSpPr>
        <p:spPr>
          <a:xfrm>
            <a:off x="623887" y="4589462"/>
            <a:ext cx="7886700" cy="1500187"/>
          </a:xfrm>
          <a:prstGeom prst="rect">
            <a:avLst/>
          </a:prstGeom>
          <a:noFill/>
          <a:ln>
            <a:noFill/>
          </a:ln>
        </p:spPr>
        <p:txBody>
          <a:bodyPr anchorCtr="0" anchor="t" bIns="91425" lIns="91425" rIns="91425" tIns="91425"/>
          <a:lstStyle>
            <a:lvl1pPr indent="0" lvl="0" marL="0" marR="0" rtl="0" algn="l">
              <a:spcBef>
                <a:spcPts val="480"/>
              </a:spcBef>
              <a:spcAft>
                <a:spcPts val="0"/>
              </a:spcAft>
              <a:buClr>
                <a:schemeClr val="dk1"/>
              </a:buClr>
              <a:buFont typeface="Arial"/>
              <a:buNone/>
              <a:defRPr b="1" sz="2400">
                <a:solidFill>
                  <a:schemeClr val="dk1"/>
                </a:solidFill>
                <a:latin typeface="Arial"/>
                <a:ea typeface="Arial"/>
                <a:cs typeface="Arial"/>
                <a:sym typeface="Arial"/>
              </a:defRPr>
            </a:lvl1pPr>
            <a:lvl2pPr indent="0" lvl="1" marL="457200" marR="0" rtl="0" algn="l">
              <a:spcBef>
                <a:spcPts val="400"/>
              </a:spcBef>
              <a:spcAft>
                <a:spcPts val="0"/>
              </a:spcAft>
              <a:buClr>
                <a:schemeClr val="dk1"/>
              </a:buClr>
              <a:buFont typeface="Arial"/>
              <a:buNone/>
              <a:defRPr b="1" i="0" sz="2000" u="none" cap="none" strike="noStrike">
                <a:solidFill>
                  <a:schemeClr val="dk1"/>
                </a:solidFill>
                <a:latin typeface="Arial"/>
                <a:ea typeface="Arial"/>
                <a:cs typeface="Arial"/>
                <a:sym typeface="Arial"/>
              </a:defRPr>
            </a:lvl2pPr>
            <a:lvl3pPr indent="0" lvl="2" marL="914400" marR="0" rtl="0" algn="l">
              <a:spcBef>
                <a:spcPts val="360"/>
              </a:spcBef>
              <a:spcAft>
                <a:spcPts val="0"/>
              </a:spcAft>
              <a:buClr>
                <a:schemeClr val="dk1"/>
              </a:buClr>
              <a:buFont typeface="Arial"/>
              <a:buNone/>
              <a:defRPr b="1" i="0" sz="1800" u="none" cap="none" strike="noStrike">
                <a:solidFill>
                  <a:schemeClr val="dk1"/>
                </a:solidFill>
                <a:latin typeface="Arial"/>
                <a:ea typeface="Arial"/>
                <a:cs typeface="Arial"/>
                <a:sym typeface="Arial"/>
              </a:defRPr>
            </a:lvl3pPr>
            <a:lvl4pPr indent="0" lvl="3" marL="1371600" marR="0" rtl="0" algn="l">
              <a:spcBef>
                <a:spcPts val="320"/>
              </a:spcBef>
              <a:spcAft>
                <a:spcPts val="0"/>
              </a:spcAft>
              <a:buClr>
                <a:schemeClr val="dk1"/>
              </a:buClr>
              <a:buFont typeface="Arial"/>
              <a:buNone/>
              <a:defRPr b="1" i="0" sz="1600" u="none" cap="none" strike="noStrike">
                <a:solidFill>
                  <a:schemeClr val="dk1"/>
                </a:solidFill>
                <a:latin typeface="Arial"/>
                <a:ea typeface="Arial"/>
                <a:cs typeface="Arial"/>
                <a:sym typeface="Arial"/>
              </a:defRPr>
            </a:lvl4pPr>
            <a:lvl5pPr indent="0" lvl="4" marL="1828800" marR="0" rtl="0" algn="l">
              <a:spcBef>
                <a:spcPts val="320"/>
              </a:spcBef>
              <a:spcAft>
                <a:spcPts val="0"/>
              </a:spcAft>
              <a:buClr>
                <a:schemeClr val="dk1"/>
              </a:buClr>
              <a:buFont typeface="Arial"/>
              <a:buNone/>
              <a:defRPr b="1" i="0" sz="1600" u="none" cap="none" strike="noStrike">
                <a:solidFill>
                  <a:schemeClr val="dk1"/>
                </a:solidFill>
                <a:latin typeface="Arial"/>
                <a:ea typeface="Arial"/>
                <a:cs typeface="Arial"/>
                <a:sym typeface="Arial"/>
              </a:defRPr>
            </a:lvl5pPr>
            <a:lvl6pPr indent="0" lvl="5" marL="2286000" marR="0" rtl="0" algn="l">
              <a:lnSpc>
                <a:spcPct val="90000"/>
              </a:lnSpc>
              <a:spcBef>
                <a:spcPts val="500"/>
              </a:spcBef>
              <a:buClr>
                <a:schemeClr val="dk1"/>
              </a:buClr>
              <a:buFont typeface="Arial"/>
              <a:buNone/>
              <a:defRPr b="0" i="0" sz="1600" u="none" cap="none" strike="noStrike">
                <a:solidFill>
                  <a:schemeClr val="dk1"/>
                </a:solidFill>
                <a:latin typeface="Arial"/>
                <a:ea typeface="Arial"/>
                <a:cs typeface="Arial"/>
                <a:sym typeface="Arial"/>
              </a:defRPr>
            </a:lvl6pPr>
            <a:lvl7pPr indent="0" lvl="6" marL="2743200" marR="0" rtl="0" algn="l">
              <a:lnSpc>
                <a:spcPct val="90000"/>
              </a:lnSpc>
              <a:spcBef>
                <a:spcPts val="500"/>
              </a:spcBef>
              <a:buClr>
                <a:schemeClr val="dk1"/>
              </a:buClr>
              <a:buFont typeface="Arial"/>
              <a:buNone/>
              <a:defRPr b="0" i="0" sz="1600" u="none" cap="none" strike="noStrike">
                <a:solidFill>
                  <a:schemeClr val="dk1"/>
                </a:solidFill>
                <a:latin typeface="Arial"/>
                <a:ea typeface="Arial"/>
                <a:cs typeface="Arial"/>
                <a:sym typeface="Arial"/>
              </a:defRPr>
            </a:lvl7pPr>
            <a:lvl8pPr indent="0" lvl="7" marL="3200400" marR="0" rtl="0" algn="l">
              <a:lnSpc>
                <a:spcPct val="90000"/>
              </a:lnSpc>
              <a:spcBef>
                <a:spcPts val="500"/>
              </a:spcBef>
              <a:buClr>
                <a:schemeClr val="dk1"/>
              </a:buClr>
              <a:buFont typeface="Arial"/>
              <a:buNone/>
              <a:defRPr b="0" i="0" sz="1600" u="none" cap="none" strike="noStrike">
                <a:solidFill>
                  <a:schemeClr val="dk1"/>
                </a:solidFill>
                <a:latin typeface="Arial"/>
                <a:ea typeface="Arial"/>
                <a:cs typeface="Arial"/>
                <a:sym typeface="Arial"/>
              </a:defRPr>
            </a:lvl8pPr>
            <a:lvl9pPr indent="0" lvl="8" marL="3657600" marR="0" rtl="0" algn="l">
              <a:lnSpc>
                <a:spcPct val="90000"/>
              </a:lnSpc>
              <a:spcBef>
                <a:spcPts val="500"/>
              </a:spcBef>
              <a:buClr>
                <a:schemeClr val="dk1"/>
              </a:buClr>
              <a:buFont typeface="Arial"/>
              <a:buNone/>
              <a:defRPr b="0" i="0" sz="1600" u="none" cap="none" strike="noStrike">
                <a:solidFill>
                  <a:schemeClr val="dk1"/>
                </a:solidFill>
                <a:latin typeface="Arial"/>
                <a:ea typeface="Arial"/>
                <a:cs typeface="Arial"/>
                <a:sym typeface="Arial"/>
              </a:defRPr>
            </a:lvl9pPr>
          </a:lstStyle>
          <a:p/>
        </p:txBody>
      </p:sp>
      <p:sp>
        <p:nvSpPr>
          <p:cNvPr id="102" name="Shape 102"/>
          <p:cNvSpPr txBox="1"/>
          <p:nvPr>
            <p:ph idx="10" type="dt"/>
          </p:nvPr>
        </p:nvSpPr>
        <p:spPr>
          <a:xfrm>
            <a:off x="0" y="6553200"/>
            <a:ext cx="1904999"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03" name="Shape 103"/>
          <p:cNvSpPr txBox="1"/>
          <p:nvPr>
            <p:ph idx="11" type="ftr"/>
          </p:nvPr>
        </p:nvSpPr>
        <p:spPr>
          <a:xfrm>
            <a:off x="3124200" y="6553200"/>
            <a:ext cx="2895600"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04" name="Shape 104"/>
          <p:cNvSpPr txBox="1"/>
          <p:nvPr>
            <p:ph idx="12" type="sldNum"/>
          </p:nvPr>
        </p:nvSpPr>
        <p:spPr>
          <a:xfrm>
            <a:off x="7239000" y="6553200"/>
            <a:ext cx="1904999" cy="304799"/>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Impact"/>
              <a:buNone/>
            </a:pPr>
            <a:fld id="{00000000-1234-1234-1234-123412341234}" type="slidenum">
              <a:rPr b="0" i="0" lang="en-US" sz="1400" u="none">
                <a:solidFill>
                  <a:schemeClr val="dk1"/>
                </a:solidFill>
                <a:latin typeface="Impact"/>
                <a:ea typeface="Impact"/>
                <a:cs typeface="Impact"/>
                <a:sym typeface="Impact"/>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27" name="Shape 27"/>
        <p:cNvGrpSpPr/>
        <p:nvPr/>
      </p:nvGrpSpPr>
      <p:grpSpPr>
        <a:xfrm>
          <a:off x="0" y="0"/>
          <a:ext cx="0" cy="0"/>
          <a:chOff x="0" y="0"/>
          <a:chExt cx="0" cy="0"/>
        </a:xfrm>
      </p:grpSpPr>
      <p:sp>
        <p:nvSpPr>
          <p:cNvPr id="28" name="Shape 28"/>
          <p:cNvSpPr txBox="1"/>
          <p:nvPr>
            <p:ph type="title"/>
          </p:nvPr>
        </p:nvSpPr>
        <p:spPr>
          <a:xfrm>
            <a:off x="0" y="0"/>
            <a:ext cx="7467600" cy="609599"/>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40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40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40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40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4000" u="none" cap="none" strike="noStrike">
                <a:solidFill>
                  <a:schemeClr val="dk2"/>
                </a:solidFill>
                <a:latin typeface="Arial"/>
                <a:ea typeface="Arial"/>
                <a:cs typeface="Arial"/>
                <a:sym typeface="Arial"/>
              </a:defRPr>
            </a:lvl5pPr>
            <a:lvl6pPr indent="0" lvl="5" marL="457200" marR="0" rtl="0" algn="l">
              <a:spcBef>
                <a:spcPts val="0"/>
              </a:spcBef>
              <a:spcAft>
                <a:spcPts val="0"/>
              </a:spcAft>
              <a:buNone/>
              <a:defRPr b="0" i="0" sz="4000" u="none" cap="none" strike="noStrike">
                <a:solidFill>
                  <a:schemeClr val="dk2"/>
                </a:solidFill>
                <a:latin typeface="Arial"/>
                <a:ea typeface="Arial"/>
                <a:cs typeface="Arial"/>
                <a:sym typeface="Arial"/>
              </a:defRPr>
            </a:lvl6pPr>
            <a:lvl7pPr indent="0" lvl="6" marL="914400" marR="0" rtl="0" algn="l">
              <a:spcBef>
                <a:spcPts val="0"/>
              </a:spcBef>
              <a:spcAft>
                <a:spcPts val="0"/>
              </a:spcAft>
              <a:buNone/>
              <a:defRPr b="0" i="0" sz="4000" u="none" cap="none" strike="noStrike">
                <a:solidFill>
                  <a:schemeClr val="dk2"/>
                </a:solidFill>
                <a:latin typeface="Arial"/>
                <a:ea typeface="Arial"/>
                <a:cs typeface="Arial"/>
                <a:sym typeface="Arial"/>
              </a:defRPr>
            </a:lvl7pPr>
            <a:lvl8pPr indent="0" lvl="7" marL="1371600" marR="0" rtl="0" algn="l">
              <a:spcBef>
                <a:spcPts val="0"/>
              </a:spcBef>
              <a:spcAft>
                <a:spcPts val="0"/>
              </a:spcAft>
              <a:buNone/>
              <a:defRPr b="0" i="0" sz="4000" u="none" cap="none" strike="noStrike">
                <a:solidFill>
                  <a:schemeClr val="dk2"/>
                </a:solidFill>
                <a:latin typeface="Arial"/>
                <a:ea typeface="Arial"/>
                <a:cs typeface="Arial"/>
                <a:sym typeface="Arial"/>
              </a:defRPr>
            </a:lvl8pPr>
            <a:lvl9pPr indent="0" lvl="8" marL="1828800" marR="0" rtl="0" algn="l">
              <a:spcBef>
                <a:spcPts val="0"/>
              </a:spcBef>
              <a:spcAft>
                <a:spcPts val="0"/>
              </a:spcAft>
              <a:buNone/>
              <a:defRPr b="0" i="0" sz="4000" u="none" cap="none" strike="noStrike">
                <a:solidFill>
                  <a:schemeClr val="dk2"/>
                </a:solidFill>
                <a:latin typeface="Arial"/>
                <a:ea typeface="Arial"/>
                <a:cs typeface="Arial"/>
                <a:sym typeface="Arial"/>
              </a:defRPr>
            </a:lvl9pPr>
          </a:lstStyle>
          <a:p/>
        </p:txBody>
      </p:sp>
      <p:sp>
        <p:nvSpPr>
          <p:cNvPr id="29" name="Shape 29"/>
          <p:cNvSpPr txBox="1"/>
          <p:nvPr>
            <p:ph idx="1" type="body"/>
          </p:nvPr>
        </p:nvSpPr>
        <p:spPr>
          <a:xfrm>
            <a:off x="1752600" y="838200"/>
            <a:ext cx="7239000" cy="5410200"/>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1" i="0" sz="3200" u="none" cap="none" strike="noStrike">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1"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
              <a:defRPr b="1"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30" name="Shape 30"/>
          <p:cNvSpPr txBox="1"/>
          <p:nvPr>
            <p:ph idx="10" type="dt"/>
          </p:nvPr>
        </p:nvSpPr>
        <p:spPr>
          <a:xfrm>
            <a:off x="0" y="6553200"/>
            <a:ext cx="1904999"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31" name="Shape 31"/>
          <p:cNvSpPr txBox="1"/>
          <p:nvPr>
            <p:ph idx="11" type="ftr"/>
          </p:nvPr>
        </p:nvSpPr>
        <p:spPr>
          <a:xfrm>
            <a:off x="3124200" y="6553200"/>
            <a:ext cx="2895600"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32" name="Shape 32"/>
          <p:cNvSpPr txBox="1"/>
          <p:nvPr>
            <p:ph idx="12" type="sldNum"/>
          </p:nvPr>
        </p:nvSpPr>
        <p:spPr>
          <a:xfrm>
            <a:off x="7239000" y="6553200"/>
            <a:ext cx="1904999" cy="304799"/>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Impact"/>
              <a:buNone/>
            </a:pPr>
            <a:fld id="{00000000-1234-1234-1234-123412341234}" type="slidenum">
              <a:rPr b="0" i="0" lang="en-US" sz="1400" u="none" cap="none" strike="noStrike">
                <a:solidFill>
                  <a:schemeClr val="dk1"/>
                </a:solidFill>
                <a:latin typeface="Impact"/>
                <a:ea typeface="Impact"/>
                <a:cs typeface="Impact"/>
                <a:sym typeface="Impact"/>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AndObj">
  <p:cSld name="Title, Text, and Content">
    <p:spTree>
      <p:nvGrpSpPr>
        <p:cNvPr id="33" name="Shape 33"/>
        <p:cNvGrpSpPr/>
        <p:nvPr/>
      </p:nvGrpSpPr>
      <p:grpSpPr>
        <a:xfrm>
          <a:off x="0" y="0"/>
          <a:ext cx="0" cy="0"/>
          <a:chOff x="0" y="0"/>
          <a:chExt cx="0" cy="0"/>
        </a:xfrm>
      </p:grpSpPr>
      <p:sp>
        <p:nvSpPr>
          <p:cNvPr id="34" name="Shape 34"/>
          <p:cNvSpPr txBox="1"/>
          <p:nvPr>
            <p:ph type="title"/>
          </p:nvPr>
        </p:nvSpPr>
        <p:spPr>
          <a:xfrm>
            <a:off x="0" y="0"/>
            <a:ext cx="7467600" cy="609599"/>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40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40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40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40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4000" u="none" cap="none" strike="noStrike">
                <a:solidFill>
                  <a:schemeClr val="dk2"/>
                </a:solidFill>
                <a:latin typeface="Arial"/>
                <a:ea typeface="Arial"/>
                <a:cs typeface="Arial"/>
                <a:sym typeface="Arial"/>
              </a:defRPr>
            </a:lvl5pPr>
            <a:lvl6pPr indent="0" lvl="5" marL="457200" marR="0" rtl="0" algn="l">
              <a:spcBef>
                <a:spcPts val="0"/>
              </a:spcBef>
              <a:spcAft>
                <a:spcPts val="0"/>
              </a:spcAft>
              <a:buNone/>
              <a:defRPr b="0" i="0" sz="4000" u="none" cap="none" strike="noStrike">
                <a:solidFill>
                  <a:schemeClr val="dk2"/>
                </a:solidFill>
                <a:latin typeface="Arial"/>
                <a:ea typeface="Arial"/>
                <a:cs typeface="Arial"/>
                <a:sym typeface="Arial"/>
              </a:defRPr>
            </a:lvl6pPr>
            <a:lvl7pPr indent="0" lvl="6" marL="914400" marR="0" rtl="0" algn="l">
              <a:spcBef>
                <a:spcPts val="0"/>
              </a:spcBef>
              <a:spcAft>
                <a:spcPts val="0"/>
              </a:spcAft>
              <a:buNone/>
              <a:defRPr b="0" i="0" sz="4000" u="none" cap="none" strike="noStrike">
                <a:solidFill>
                  <a:schemeClr val="dk2"/>
                </a:solidFill>
                <a:latin typeface="Arial"/>
                <a:ea typeface="Arial"/>
                <a:cs typeface="Arial"/>
                <a:sym typeface="Arial"/>
              </a:defRPr>
            </a:lvl7pPr>
            <a:lvl8pPr indent="0" lvl="7" marL="1371600" marR="0" rtl="0" algn="l">
              <a:spcBef>
                <a:spcPts val="0"/>
              </a:spcBef>
              <a:spcAft>
                <a:spcPts val="0"/>
              </a:spcAft>
              <a:buNone/>
              <a:defRPr b="0" i="0" sz="4000" u="none" cap="none" strike="noStrike">
                <a:solidFill>
                  <a:schemeClr val="dk2"/>
                </a:solidFill>
                <a:latin typeface="Arial"/>
                <a:ea typeface="Arial"/>
                <a:cs typeface="Arial"/>
                <a:sym typeface="Arial"/>
              </a:defRPr>
            </a:lvl8pPr>
            <a:lvl9pPr indent="0" lvl="8" marL="1828800" marR="0" rtl="0" algn="l">
              <a:spcBef>
                <a:spcPts val="0"/>
              </a:spcBef>
              <a:spcAft>
                <a:spcPts val="0"/>
              </a:spcAft>
              <a:buNone/>
              <a:defRPr b="0" i="0" sz="4000" u="none" cap="none" strike="noStrike">
                <a:solidFill>
                  <a:schemeClr val="dk2"/>
                </a:solidFill>
                <a:latin typeface="Arial"/>
                <a:ea typeface="Arial"/>
                <a:cs typeface="Arial"/>
                <a:sym typeface="Arial"/>
              </a:defRPr>
            </a:lvl9pPr>
          </a:lstStyle>
          <a:p/>
        </p:txBody>
      </p:sp>
      <p:sp>
        <p:nvSpPr>
          <p:cNvPr id="35" name="Shape 35"/>
          <p:cNvSpPr txBox="1"/>
          <p:nvPr>
            <p:ph idx="1" type="body"/>
          </p:nvPr>
        </p:nvSpPr>
        <p:spPr>
          <a:xfrm>
            <a:off x="1752600" y="838200"/>
            <a:ext cx="3543300" cy="5410200"/>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1" i="0" sz="3200" u="none" cap="none" strike="noStrike">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1"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
              <a:defRPr b="1"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36" name="Shape 36"/>
          <p:cNvSpPr txBox="1"/>
          <p:nvPr>
            <p:ph idx="2" type="body"/>
          </p:nvPr>
        </p:nvSpPr>
        <p:spPr>
          <a:xfrm>
            <a:off x="5448300" y="838200"/>
            <a:ext cx="3543300" cy="5410200"/>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1" i="0" sz="3200" u="none" cap="none" strike="noStrike">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1"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
              <a:defRPr b="1"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37" name="Shape 37"/>
          <p:cNvSpPr txBox="1"/>
          <p:nvPr>
            <p:ph idx="10" type="dt"/>
          </p:nvPr>
        </p:nvSpPr>
        <p:spPr>
          <a:xfrm>
            <a:off x="0" y="6553200"/>
            <a:ext cx="1904999"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38" name="Shape 38"/>
          <p:cNvSpPr txBox="1"/>
          <p:nvPr>
            <p:ph idx="11" type="ftr"/>
          </p:nvPr>
        </p:nvSpPr>
        <p:spPr>
          <a:xfrm>
            <a:off x="3124200" y="6553200"/>
            <a:ext cx="2895600"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39" name="Shape 39"/>
          <p:cNvSpPr txBox="1"/>
          <p:nvPr>
            <p:ph idx="12" type="sldNum"/>
          </p:nvPr>
        </p:nvSpPr>
        <p:spPr>
          <a:xfrm>
            <a:off x="7239000" y="6553200"/>
            <a:ext cx="1904999" cy="304799"/>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Impact"/>
              <a:buNone/>
            </a:pPr>
            <a:fld id="{00000000-1234-1234-1234-123412341234}" type="slidenum">
              <a:rPr b="0" i="0" lang="en-US" sz="1400" u="none" cap="none" strike="noStrike">
                <a:solidFill>
                  <a:schemeClr val="dk1"/>
                </a:solidFill>
                <a:latin typeface="Impact"/>
                <a:ea typeface="Impact"/>
                <a:cs typeface="Impact"/>
                <a:sym typeface="Impact"/>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AndTwoObj">
  <p:cSld name="Title, Text, and 2 Content">
    <p:spTree>
      <p:nvGrpSpPr>
        <p:cNvPr id="40" name="Shape 40"/>
        <p:cNvGrpSpPr/>
        <p:nvPr/>
      </p:nvGrpSpPr>
      <p:grpSpPr>
        <a:xfrm>
          <a:off x="0" y="0"/>
          <a:ext cx="0" cy="0"/>
          <a:chOff x="0" y="0"/>
          <a:chExt cx="0" cy="0"/>
        </a:xfrm>
      </p:grpSpPr>
      <p:sp>
        <p:nvSpPr>
          <p:cNvPr id="41" name="Shape 41"/>
          <p:cNvSpPr txBox="1"/>
          <p:nvPr>
            <p:ph type="title"/>
          </p:nvPr>
        </p:nvSpPr>
        <p:spPr>
          <a:xfrm>
            <a:off x="0" y="0"/>
            <a:ext cx="7467600" cy="609599"/>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40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40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40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40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4000" u="none" cap="none" strike="noStrike">
                <a:solidFill>
                  <a:schemeClr val="dk2"/>
                </a:solidFill>
                <a:latin typeface="Arial"/>
                <a:ea typeface="Arial"/>
                <a:cs typeface="Arial"/>
                <a:sym typeface="Arial"/>
              </a:defRPr>
            </a:lvl5pPr>
            <a:lvl6pPr indent="0" lvl="5" marL="457200" marR="0" rtl="0" algn="l">
              <a:spcBef>
                <a:spcPts val="0"/>
              </a:spcBef>
              <a:spcAft>
                <a:spcPts val="0"/>
              </a:spcAft>
              <a:buNone/>
              <a:defRPr b="0" i="0" sz="4000" u="none" cap="none" strike="noStrike">
                <a:solidFill>
                  <a:schemeClr val="dk2"/>
                </a:solidFill>
                <a:latin typeface="Arial"/>
                <a:ea typeface="Arial"/>
                <a:cs typeface="Arial"/>
                <a:sym typeface="Arial"/>
              </a:defRPr>
            </a:lvl6pPr>
            <a:lvl7pPr indent="0" lvl="6" marL="914400" marR="0" rtl="0" algn="l">
              <a:spcBef>
                <a:spcPts val="0"/>
              </a:spcBef>
              <a:spcAft>
                <a:spcPts val="0"/>
              </a:spcAft>
              <a:buNone/>
              <a:defRPr b="0" i="0" sz="4000" u="none" cap="none" strike="noStrike">
                <a:solidFill>
                  <a:schemeClr val="dk2"/>
                </a:solidFill>
                <a:latin typeface="Arial"/>
                <a:ea typeface="Arial"/>
                <a:cs typeface="Arial"/>
                <a:sym typeface="Arial"/>
              </a:defRPr>
            </a:lvl7pPr>
            <a:lvl8pPr indent="0" lvl="7" marL="1371600" marR="0" rtl="0" algn="l">
              <a:spcBef>
                <a:spcPts val="0"/>
              </a:spcBef>
              <a:spcAft>
                <a:spcPts val="0"/>
              </a:spcAft>
              <a:buNone/>
              <a:defRPr b="0" i="0" sz="4000" u="none" cap="none" strike="noStrike">
                <a:solidFill>
                  <a:schemeClr val="dk2"/>
                </a:solidFill>
                <a:latin typeface="Arial"/>
                <a:ea typeface="Arial"/>
                <a:cs typeface="Arial"/>
                <a:sym typeface="Arial"/>
              </a:defRPr>
            </a:lvl8pPr>
            <a:lvl9pPr indent="0" lvl="8" marL="1828800" marR="0" rtl="0" algn="l">
              <a:spcBef>
                <a:spcPts val="0"/>
              </a:spcBef>
              <a:spcAft>
                <a:spcPts val="0"/>
              </a:spcAft>
              <a:buNone/>
              <a:defRPr b="0" i="0" sz="4000" u="none" cap="none" strike="noStrike">
                <a:solidFill>
                  <a:schemeClr val="dk2"/>
                </a:solidFill>
                <a:latin typeface="Arial"/>
                <a:ea typeface="Arial"/>
                <a:cs typeface="Arial"/>
                <a:sym typeface="Arial"/>
              </a:defRPr>
            </a:lvl9pPr>
          </a:lstStyle>
          <a:p/>
        </p:txBody>
      </p:sp>
      <p:sp>
        <p:nvSpPr>
          <p:cNvPr id="42" name="Shape 42"/>
          <p:cNvSpPr txBox="1"/>
          <p:nvPr>
            <p:ph idx="1" type="body"/>
          </p:nvPr>
        </p:nvSpPr>
        <p:spPr>
          <a:xfrm>
            <a:off x="1752600" y="838200"/>
            <a:ext cx="3543300" cy="5410200"/>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1" sz="3200">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1"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
              <a:defRPr b="1"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43" name="Shape 43"/>
          <p:cNvSpPr txBox="1"/>
          <p:nvPr>
            <p:ph idx="2" type="body"/>
          </p:nvPr>
        </p:nvSpPr>
        <p:spPr>
          <a:xfrm>
            <a:off x="5448300" y="838200"/>
            <a:ext cx="3543300" cy="2628899"/>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1" sz="3200">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1"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
              <a:defRPr b="1"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44" name="Shape 44"/>
          <p:cNvSpPr txBox="1"/>
          <p:nvPr>
            <p:ph idx="3" type="body"/>
          </p:nvPr>
        </p:nvSpPr>
        <p:spPr>
          <a:xfrm>
            <a:off x="5448300" y="3619500"/>
            <a:ext cx="3543300" cy="2628899"/>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1" sz="3200">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1"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
              <a:defRPr b="1"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45" name="Shape 45"/>
          <p:cNvSpPr txBox="1"/>
          <p:nvPr>
            <p:ph idx="10" type="dt"/>
          </p:nvPr>
        </p:nvSpPr>
        <p:spPr>
          <a:xfrm>
            <a:off x="0" y="6553200"/>
            <a:ext cx="1904999"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46" name="Shape 46"/>
          <p:cNvSpPr txBox="1"/>
          <p:nvPr>
            <p:ph idx="11" type="ftr"/>
          </p:nvPr>
        </p:nvSpPr>
        <p:spPr>
          <a:xfrm>
            <a:off x="3124200" y="6553200"/>
            <a:ext cx="2895600"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47" name="Shape 47"/>
          <p:cNvSpPr txBox="1"/>
          <p:nvPr>
            <p:ph idx="12" type="sldNum"/>
          </p:nvPr>
        </p:nvSpPr>
        <p:spPr>
          <a:xfrm>
            <a:off x="7239000" y="6553200"/>
            <a:ext cx="1904999" cy="304799"/>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Impact"/>
              <a:buNone/>
            </a:pPr>
            <a:fld id="{00000000-1234-1234-1234-123412341234}" type="slidenum">
              <a:rPr b="0" i="0" lang="en-US" sz="1400" u="none" cap="none" strike="noStrike">
                <a:solidFill>
                  <a:schemeClr val="dk1"/>
                </a:solidFill>
                <a:latin typeface="Impact"/>
                <a:ea typeface="Impact"/>
                <a:cs typeface="Impact"/>
                <a:sym typeface="Impact"/>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48" name="Shape 48"/>
        <p:cNvGrpSpPr/>
        <p:nvPr/>
      </p:nvGrpSpPr>
      <p:grpSpPr>
        <a:xfrm>
          <a:off x="0" y="0"/>
          <a:ext cx="0" cy="0"/>
          <a:chOff x="0" y="0"/>
          <a:chExt cx="0" cy="0"/>
        </a:xfrm>
      </p:grpSpPr>
      <p:sp>
        <p:nvSpPr>
          <p:cNvPr id="49" name="Shape 49"/>
          <p:cNvSpPr txBox="1"/>
          <p:nvPr>
            <p:ph type="title"/>
          </p:nvPr>
        </p:nvSpPr>
        <p:spPr>
          <a:xfrm rot="5400000">
            <a:off x="4743450" y="2000249"/>
            <a:ext cx="6248399" cy="2247900"/>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40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40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40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40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4000" u="none" cap="none" strike="noStrike">
                <a:solidFill>
                  <a:schemeClr val="dk2"/>
                </a:solidFill>
                <a:latin typeface="Arial"/>
                <a:ea typeface="Arial"/>
                <a:cs typeface="Arial"/>
                <a:sym typeface="Arial"/>
              </a:defRPr>
            </a:lvl5pPr>
            <a:lvl6pPr indent="0" lvl="5" marL="457200" marR="0" rtl="0" algn="l">
              <a:spcBef>
                <a:spcPts val="0"/>
              </a:spcBef>
              <a:spcAft>
                <a:spcPts val="0"/>
              </a:spcAft>
              <a:buNone/>
              <a:defRPr b="0" i="0" sz="4000" u="none" cap="none" strike="noStrike">
                <a:solidFill>
                  <a:schemeClr val="dk2"/>
                </a:solidFill>
                <a:latin typeface="Arial"/>
                <a:ea typeface="Arial"/>
                <a:cs typeface="Arial"/>
                <a:sym typeface="Arial"/>
              </a:defRPr>
            </a:lvl6pPr>
            <a:lvl7pPr indent="0" lvl="6" marL="914400" marR="0" rtl="0" algn="l">
              <a:spcBef>
                <a:spcPts val="0"/>
              </a:spcBef>
              <a:spcAft>
                <a:spcPts val="0"/>
              </a:spcAft>
              <a:buNone/>
              <a:defRPr b="0" i="0" sz="4000" u="none" cap="none" strike="noStrike">
                <a:solidFill>
                  <a:schemeClr val="dk2"/>
                </a:solidFill>
                <a:latin typeface="Arial"/>
                <a:ea typeface="Arial"/>
                <a:cs typeface="Arial"/>
                <a:sym typeface="Arial"/>
              </a:defRPr>
            </a:lvl7pPr>
            <a:lvl8pPr indent="0" lvl="7" marL="1371600" marR="0" rtl="0" algn="l">
              <a:spcBef>
                <a:spcPts val="0"/>
              </a:spcBef>
              <a:spcAft>
                <a:spcPts val="0"/>
              </a:spcAft>
              <a:buNone/>
              <a:defRPr b="0" i="0" sz="4000" u="none" cap="none" strike="noStrike">
                <a:solidFill>
                  <a:schemeClr val="dk2"/>
                </a:solidFill>
                <a:latin typeface="Arial"/>
                <a:ea typeface="Arial"/>
                <a:cs typeface="Arial"/>
                <a:sym typeface="Arial"/>
              </a:defRPr>
            </a:lvl8pPr>
            <a:lvl9pPr indent="0" lvl="8" marL="1828800" marR="0" rtl="0" algn="l">
              <a:spcBef>
                <a:spcPts val="0"/>
              </a:spcBef>
              <a:spcAft>
                <a:spcPts val="0"/>
              </a:spcAft>
              <a:buNone/>
              <a:defRPr b="0" i="0" sz="4000" u="none" cap="none" strike="noStrike">
                <a:solidFill>
                  <a:schemeClr val="dk2"/>
                </a:solidFill>
                <a:latin typeface="Arial"/>
                <a:ea typeface="Arial"/>
                <a:cs typeface="Arial"/>
                <a:sym typeface="Arial"/>
              </a:defRPr>
            </a:lvl9pPr>
          </a:lstStyle>
          <a:p/>
        </p:txBody>
      </p:sp>
      <p:sp>
        <p:nvSpPr>
          <p:cNvPr id="50" name="Shape 50"/>
          <p:cNvSpPr txBox="1"/>
          <p:nvPr>
            <p:ph idx="1" type="body"/>
          </p:nvPr>
        </p:nvSpPr>
        <p:spPr>
          <a:xfrm rot="5400000">
            <a:off x="171450" y="-171450"/>
            <a:ext cx="6248399" cy="6591299"/>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1" sz="3200">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1"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
              <a:defRPr b="1"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51" name="Shape 51"/>
          <p:cNvSpPr txBox="1"/>
          <p:nvPr>
            <p:ph idx="10" type="dt"/>
          </p:nvPr>
        </p:nvSpPr>
        <p:spPr>
          <a:xfrm>
            <a:off x="0" y="6553200"/>
            <a:ext cx="1904999"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52" name="Shape 52"/>
          <p:cNvSpPr txBox="1"/>
          <p:nvPr>
            <p:ph idx="11" type="ftr"/>
          </p:nvPr>
        </p:nvSpPr>
        <p:spPr>
          <a:xfrm>
            <a:off x="3124200" y="6553200"/>
            <a:ext cx="2895600"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53" name="Shape 53"/>
          <p:cNvSpPr txBox="1"/>
          <p:nvPr>
            <p:ph idx="12" type="sldNum"/>
          </p:nvPr>
        </p:nvSpPr>
        <p:spPr>
          <a:xfrm>
            <a:off x="7239000" y="6553200"/>
            <a:ext cx="1904999" cy="304799"/>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Impact"/>
              <a:buNone/>
            </a:pPr>
            <a:fld id="{00000000-1234-1234-1234-123412341234}" type="slidenum">
              <a:rPr b="0" i="0" lang="en-US" sz="1400" u="none">
                <a:solidFill>
                  <a:schemeClr val="dk1"/>
                </a:solidFill>
                <a:latin typeface="Impact"/>
                <a:ea typeface="Impact"/>
                <a:cs typeface="Impact"/>
                <a:sym typeface="Impact"/>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54" name="Shape 54"/>
        <p:cNvGrpSpPr/>
        <p:nvPr/>
      </p:nvGrpSpPr>
      <p:grpSpPr>
        <a:xfrm>
          <a:off x="0" y="0"/>
          <a:ext cx="0" cy="0"/>
          <a:chOff x="0" y="0"/>
          <a:chExt cx="0" cy="0"/>
        </a:xfrm>
      </p:grpSpPr>
      <p:sp>
        <p:nvSpPr>
          <p:cNvPr id="55" name="Shape 55"/>
          <p:cNvSpPr txBox="1"/>
          <p:nvPr>
            <p:ph type="title"/>
          </p:nvPr>
        </p:nvSpPr>
        <p:spPr>
          <a:xfrm>
            <a:off x="0" y="0"/>
            <a:ext cx="7467600" cy="609599"/>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40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40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40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40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4000" u="none" cap="none" strike="noStrike">
                <a:solidFill>
                  <a:schemeClr val="dk2"/>
                </a:solidFill>
                <a:latin typeface="Arial"/>
                <a:ea typeface="Arial"/>
                <a:cs typeface="Arial"/>
                <a:sym typeface="Arial"/>
              </a:defRPr>
            </a:lvl5pPr>
            <a:lvl6pPr indent="0" lvl="5" marL="457200" marR="0" rtl="0" algn="l">
              <a:spcBef>
                <a:spcPts val="0"/>
              </a:spcBef>
              <a:spcAft>
                <a:spcPts val="0"/>
              </a:spcAft>
              <a:buNone/>
              <a:defRPr b="0" i="0" sz="4000" u="none" cap="none" strike="noStrike">
                <a:solidFill>
                  <a:schemeClr val="dk2"/>
                </a:solidFill>
                <a:latin typeface="Arial"/>
                <a:ea typeface="Arial"/>
                <a:cs typeface="Arial"/>
                <a:sym typeface="Arial"/>
              </a:defRPr>
            </a:lvl6pPr>
            <a:lvl7pPr indent="0" lvl="6" marL="914400" marR="0" rtl="0" algn="l">
              <a:spcBef>
                <a:spcPts val="0"/>
              </a:spcBef>
              <a:spcAft>
                <a:spcPts val="0"/>
              </a:spcAft>
              <a:buNone/>
              <a:defRPr b="0" i="0" sz="4000" u="none" cap="none" strike="noStrike">
                <a:solidFill>
                  <a:schemeClr val="dk2"/>
                </a:solidFill>
                <a:latin typeface="Arial"/>
                <a:ea typeface="Arial"/>
                <a:cs typeface="Arial"/>
                <a:sym typeface="Arial"/>
              </a:defRPr>
            </a:lvl7pPr>
            <a:lvl8pPr indent="0" lvl="7" marL="1371600" marR="0" rtl="0" algn="l">
              <a:spcBef>
                <a:spcPts val="0"/>
              </a:spcBef>
              <a:spcAft>
                <a:spcPts val="0"/>
              </a:spcAft>
              <a:buNone/>
              <a:defRPr b="0" i="0" sz="4000" u="none" cap="none" strike="noStrike">
                <a:solidFill>
                  <a:schemeClr val="dk2"/>
                </a:solidFill>
                <a:latin typeface="Arial"/>
                <a:ea typeface="Arial"/>
                <a:cs typeface="Arial"/>
                <a:sym typeface="Arial"/>
              </a:defRPr>
            </a:lvl8pPr>
            <a:lvl9pPr indent="0" lvl="8" marL="1828800" marR="0" rtl="0" algn="l">
              <a:spcBef>
                <a:spcPts val="0"/>
              </a:spcBef>
              <a:spcAft>
                <a:spcPts val="0"/>
              </a:spcAft>
              <a:buNone/>
              <a:defRPr b="0" i="0" sz="4000" u="none" cap="none" strike="noStrike">
                <a:solidFill>
                  <a:schemeClr val="dk2"/>
                </a:solidFill>
                <a:latin typeface="Arial"/>
                <a:ea typeface="Arial"/>
                <a:cs typeface="Arial"/>
                <a:sym typeface="Arial"/>
              </a:defRPr>
            </a:lvl9pPr>
          </a:lstStyle>
          <a:p/>
        </p:txBody>
      </p:sp>
      <p:sp>
        <p:nvSpPr>
          <p:cNvPr id="56" name="Shape 56"/>
          <p:cNvSpPr txBox="1"/>
          <p:nvPr>
            <p:ph idx="1" type="body"/>
          </p:nvPr>
        </p:nvSpPr>
        <p:spPr>
          <a:xfrm rot="5400000">
            <a:off x="2666999" y="-76200"/>
            <a:ext cx="5410200" cy="7239000"/>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1" sz="3200">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1"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
              <a:defRPr b="1"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57" name="Shape 57"/>
          <p:cNvSpPr txBox="1"/>
          <p:nvPr>
            <p:ph idx="10" type="dt"/>
          </p:nvPr>
        </p:nvSpPr>
        <p:spPr>
          <a:xfrm>
            <a:off x="0" y="6553200"/>
            <a:ext cx="1904999"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58" name="Shape 58"/>
          <p:cNvSpPr txBox="1"/>
          <p:nvPr>
            <p:ph idx="11" type="ftr"/>
          </p:nvPr>
        </p:nvSpPr>
        <p:spPr>
          <a:xfrm>
            <a:off x="3124200" y="6553200"/>
            <a:ext cx="2895600"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59" name="Shape 59"/>
          <p:cNvSpPr txBox="1"/>
          <p:nvPr>
            <p:ph idx="12" type="sldNum"/>
          </p:nvPr>
        </p:nvSpPr>
        <p:spPr>
          <a:xfrm>
            <a:off x="7239000" y="6553200"/>
            <a:ext cx="1904999" cy="304799"/>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Impact"/>
              <a:buNone/>
            </a:pPr>
            <a:fld id="{00000000-1234-1234-1234-123412341234}" type="slidenum">
              <a:rPr b="0" i="0" lang="en-US" sz="1400" u="none">
                <a:solidFill>
                  <a:schemeClr val="dk1"/>
                </a:solidFill>
                <a:latin typeface="Impact"/>
                <a:ea typeface="Impact"/>
                <a:cs typeface="Impact"/>
                <a:sym typeface="Impact"/>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60" name="Shape 60"/>
        <p:cNvGrpSpPr/>
        <p:nvPr/>
      </p:nvGrpSpPr>
      <p:grpSpPr>
        <a:xfrm>
          <a:off x="0" y="0"/>
          <a:ext cx="0" cy="0"/>
          <a:chOff x="0" y="0"/>
          <a:chExt cx="0" cy="0"/>
        </a:xfrm>
      </p:grpSpPr>
      <p:sp>
        <p:nvSpPr>
          <p:cNvPr id="61" name="Shape 61"/>
          <p:cNvSpPr txBox="1"/>
          <p:nvPr>
            <p:ph type="title"/>
          </p:nvPr>
        </p:nvSpPr>
        <p:spPr>
          <a:xfrm>
            <a:off x="630237" y="457200"/>
            <a:ext cx="2949575" cy="1600199"/>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2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40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40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40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4000" u="none" cap="none" strike="noStrike">
                <a:solidFill>
                  <a:schemeClr val="dk2"/>
                </a:solidFill>
                <a:latin typeface="Arial"/>
                <a:ea typeface="Arial"/>
                <a:cs typeface="Arial"/>
                <a:sym typeface="Arial"/>
              </a:defRPr>
            </a:lvl5pPr>
            <a:lvl6pPr indent="0" lvl="5" marL="457200" marR="0" rtl="0" algn="l">
              <a:spcBef>
                <a:spcPts val="0"/>
              </a:spcBef>
              <a:spcAft>
                <a:spcPts val="0"/>
              </a:spcAft>
              <a:buNone/>
              <a:defRPr b="0" i="0" sz="4000" u="none" cap="none" strike="noStrike">
                <a:solidFill>
                  <a:schemeClr val="dk2"/>
                </a:solidFill>
                <a:latin typeface="Arial"/>
                <a:ea typeface="Arial"/>
                <a:cs typeface="Arial"/>
                <a:sym typeface="Arial"/>
              </a:defRPr>
            </a:lvl6pPr>
            <a:lvl7pPr indent="0" lvl="6" marL="914400" marR="0" rtl="0" algn="l">
              <a:spcBef>
                <a:spcPts val="0"/>
              </a:spcBef>
              <a:spcAft>
                <a:spcPts val="0"/>
              </a:spcAft>
              <a:buNone/>
              <a:defRPr b="0" i="0" sz="4000" u="none" cap="none" strike="noStrike">
                <a:solidFill>
                  <a:schemeClr val="dk2"/>
                </a:solidFill>
                <a:latin typeface="Arial"/>
                <a:ea typeface="Arial"/>
                <a:cs typeface="Arial"/>
                <a:sym typeface="Arial"/>
              </a:defRPr>
            </a:lvl7pPr>
            <a:lvl8pPr indent="0" lvl="7" marL="1371600" marR="0" rtl="0" algn="l">
              <a:spcBef>
                <a:spcPts val="0"/>
              </a:spcBef>
              <a:spcAft>
                <a:spcPts val="0"/>
              </a:spcAft>
              <a:buNone/>
              <a:defRPr b="0" i="0" sz="4000" u="none" cap="none" strike="noStrike">
                <a:solidFill>
                  <a:schemeClr val="dk2"/>
                </a:solidFill>
                <a:latin typeface="Arial"/>
                <a:ea typeface="Arial"/>
                <a:cs typeface="Arial"/>
                <a:sym typeface="Arial"/>
              </a:defRPr>
            </a:lvl8pPr>
            <a:lvl9pPr indent="0" lvl="8" marL="1828800" marR="0" rtl="0" algn="l">
              <a:spcBef>
                <a:spcPts val="0"/>
              </a:spcBef>
              <a:spcAft>
                <a:spcPts val="0"/>
              </a:spcAft>
              <a:buNone/>
              <a:defRPr b="0" i="0" sz="4000" u="none" cap="none" strike="noStrike">
                <a:solidFill>
                  <a:schemeClr val="dk2"/>
                </a:solidFill>
                <a:latin typeface="Arial"/>
                <a:ea typeface="Arial"/>
                <a:cs typeface="Arial"/>
                <a:sym typeface="Arial"/>
              </a:defRPr>
            </a:lvl9pPr>
          </a:lstStyle>
          <a:p/>
        </p:txBody>
      </p:sp>
      <p:sp>
        <p:nvSpPr>
          <p:cNvPr id="62" name="Shape 62"/>
          <p:cNvSpPr/>
          <p:nvPr>
            <p:ph idx="2" type="pic"/>
          </p:nvPr>
        </p:nvSpPr>
        <p:spPr>
          <a:xfrm>
            <a:off x="3887787" y="987425"/>
            <a:ext cx="4629150" cy="4873624"/>
          </a:xfrm>
          <a:prstGeom prst="rect">
            <a:avLst/>
          </a:prstGeom>
          <a:noFill/>
          <a:ln>
            <a:noFill/>
          </a:ln>
        </p:spPr>
        <p:txBody>
          <a:bodyPr anchorCtr="0" anchor="t" bIns="91425" lIns="91425" rIns="91425" tIns="91425"/>
          <a:lstStyle>
            <a:lvl1pPr indent="0" lvl="0" marL="0" marR="0" rtl="0" algn="l">
              <a:spcBef>
                <a:spcPts val="640"/>
              </a:spcBef>
              <a:spcAft>
                <a:spcPts val="0"/>
              </a:spcAft>
              <a:buClr>
                <a:schemeClr val="dk1"/>
              </a:buClr>
              <a:buFont typeface="Arial"/>
              <a:buNone/>
              <a:defRPr b="1" sz="3200">
                <a:solidFill>
                  <a:schemeClr val="dk1"/>
                </a:solidFill>
                <a:latin typeface="Arial"/>
                <a:ea typeface="Arial"/>
                <a:cs typeface="Arial"/>
                <a:sym typeface="Arial"/>
              </a:defRPr>
            </a:lvl1pPr>
            <a:lvl2pPr indent="0" lvl="1" marL="457200" marR="0" rtl="0" algn="l">
              <a:spcBef>
                <a:spcPts val="560"/>
              </a:spcBef>
              <a:spcAft>
                <a:spcPts val="0"/>
              </a:spcAft>
              <a:buClr>
                <a:schemeClr val="dk1"/>
              </a:buClr>
              <a:buFont typeface="Arial"/>
              <a:buNone/>
              <a:defRPr b="1"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Font typeface="Arial"/>
              <a:buNone/>
              <a:defRPr b="1"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Font typeface="Arial"/>
              <a:buNone/>
              <a:defRPr b="1"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Font typeface="Arial"/>
              <a:buNone/>
              <a:defRPr b="1" i="0" sz="2000" u="none" cap="none" strike="noStrike">
                <a:solidFill>
                  <a:schemeClr val="dk1"/>
                </a:solidFill>
                <a:latin typeface="Arial"/>
                <a:ea typeface="Arial"/>
                <a:cs typeface="Arial"/>
                <a:sym typeface="Arial"/>
              </a:defRPr>
            </a:lvl5pPr>
            <a:lvl6pPr indent="0" lvl="5" marL="2286000" marR="0" rtl="0" algn="l">
              <a:lnSpc>
                <a:spcPct val="90000"/>
              </a:lnSpc>
              <a:spcBef>
                <a:spcPts val="500"/>
              </a:spcBef>
              <a:buClr>
                <a:schemeClr val="dk1"/>
              </a:buClr>
              <a:buFont typeface="Arial"/>
              <a:buNone/>
              <a:defRPr b="0" i="0" sz="2000" u="none" cap="none" strike="noStrike">
                <a:solidFill>
                  <a:schemeClr val="dk1"/>
                </a:solidFill>
                <a:latin typeface="Arial"/>
                <a:ea typeface="Arial"/>
                <a:cs typeface="Arial"/>
                <a:sym typeface="Arial"/>
              </a:defRPr>
            </a:lvl6pPr>
            <a:lvl7pPr indent="0" lvl="6" marL="2743200" marR="0" rtl="0" algn="l">
              <a:lnSpc>
                <a:spcPct val="90000"/>
              </a:lnSpc>
              <a:spcBef>
                <a:spcPts val="500"/>
              </a:spcBef>
              <a:buClr>
                <a:schemeClr val="dk1"/>
              </a:buClr>
              <a:buFont typeface="Arial"/>
              <a:buNone/>
              <a:defRPr b="0" i="0" sz="2000" u="none" cap="none" strike="noStrike">
                <a:solidFill>
                  <a:schemeClr val="dk1"/>
                </a:solidFill>
                <a:latin typeface="Arial"/>
                <a:ea typeface="Arial"/>
                <a:cs typeface="Arial"/>
                <a:sym typeface="Arial"/>
              </a:defRPr>
            </a:lvl7pPr>
            <a:lvl8pPr indent="0" lvl="7" marL="3200400" marR="0" rtl="0" algn="l">
              <a:lnSpc>
                <a:spcPct val="90000"/>
              </a:lnSpc>
              <a:spcBef>
                <a:spcPts val="500"/>
              </a:spcBef>
              <a:buClr>
                <a:schemeClr val="dk1"/>
              </a:buClr>
              <a:buFont typeface="Arial"/>
              <a:buNone/>
              <a:defRPr b="0" i="0" sz="2000" u="none" cap="none" strike="noStrike">
                <a:solidFill>
                  <a:schemeClr val="dk1"/>
                </a:solidFill>
                <a:latin typeface="Arial"/>
                <a:ea typeface="Arial"/>
                <a:cs typeface="Arial"/>
                <a:sym typeface="Arial"/>
              </a:defRPr>
            </a:lvl8pPr>
            <a:lvl9pPr indent="0" lvl="8" marL="3657600" marR="0" rtl="0" algn="l">
              <a:lnSpc>
                <a:spcPct val="90000"/>
              </a:lnSpc>
              <a:spcBef>
                <a:spcPts val="500"/>
              </a:spcBef>
              <a:buClr>
                <a:schemeClr val="dk1"/>
              </a:buClr>
              <a:buFont typeface="Arial"/>
              <a:buNone/>
              <a:defRPr b="0" i="0" sz="2000" u="none" cap="none" strike="noStrike">
                <a:solidFill>
                  <a:schemeClr val="dk1"/>
                </a:solidFill>
                <a:latin typeface="Arial"/>
                <a:ea typeface="Arial"/>
                <a:cs typeface="Arial"/>
                <a:sym typeface="Arial"/>
              </a:defRPr>
            </a:lvl9pPr>
          </a:lstStyle>
          <a:p/>
        </p:txBody>
      </p:sp>
      <p:sp>
        <p:nvSpPr>
          <p:cNvPr id="63" name="Shape 63"/>
          <p:cNvSpPr txBox="1"/>
          <p:nvPr>
            <p:ph idx="1" type="body"/>
          </p:nvPr>
        </p:nvSpPr>
        <p:spPr>
          <a:xfrm>
            <a:off x="630237" y="2057400"/>
            <a:ext cx="2949575" cy="3811588"/>
          </a:xfrm>
          <a:prstGeom prst="rect">
            <a:avLst/>
          </a:prstGeom>
          <a:noFill/>
          <a:ln>
            <a:noFill/>
          </a:ln>
        </p:spPr>
        <p:txBody>
          <a:bodyPr anchorCtr="0" anchor="t" bIns="91425" lIns="91425" rIns="91425" tIns="91425"/>
          <a:lstStyle>
            <a:lvl1pPr indent="0" lvl="0" marL="0" marR="0" rtl="0" algn="l">
              <a:spcBef>
                <a:spcPts val="320"/>
              </a:spcBef>
              <a:spcAft>
                <a:spcPts val="0"/>
              </a:spcAft>
              <a:buClr>
                <a:schemeClr val="dk1"/>
              </a:buClr>
              <a:buFont typeface="Arial"/>
              <a:buNone/>
              <a:defRPr b="1" sz="1600">
                <a:solidFill>
                  <a:schemeClr val="dk1"/>
                </a:solidFill>
                <a:latin typeface="Arial"/>
                <a:ea typeface="Arial"/>
                <a:cs typeface="Arial"/>
                <a:sym typeface="Arial"/>
              </a:defRPr>
            </a:lvl1pPr>
            <a:lvl2pPr indent="0" lvl="1" marL="457200" marR="0" rtl="0" algn="l">
              <a:spcBef>
                <a:spcPts val="280"/>
              </a:spcBef>
              <a:spcAft>
                <a:spcPts val="0"/>
              </a:spcAft>
              <a:buClr>
                <a:schemeClr val="dk1"/>
              </a:buClr>
              <a:buFont typeface="Arial"/>
              <a:buNone/>
              <a:defRPr b="1" i="0" sz="1400" u="none" cap="none" strike="noStrike">
                <a:solidFill>
                  <a:schemeClr val="dk1"/>
                </a:solidFill>
                <a:latin typeface="Arial"/>
                <a:ea typeface="Arial"/>
                <a:cs typeface="Arial"/>
                <a:sym typeface="Arial"/>
              </a:defRPr>
            </a:lvl2pPr>
            <a:lvl3pPr indent="0" lvl="2" marL="914400" marR="0" rtl="0" algn="l">
              <a:spcBef>
                <a:spcPts val="240"/>
              </a:spcBef>
              <a:spcAft>
                <a:spcPts val="0"/>
              </a:spcAft>
              <a:buClr>
                <a:schemeClr val="dk1"/>
              </a:buClr>
              <a:buFont typeface="Arial"/>
              <a:buNone/>
              <a:defRPr b="1" i="0" sz="1200" u="none" cap="none" strike="noStrike">
                <a:solidFill>
                  <a:schemeClr val="dk1"/>
                </a:solidFill>
                <a:latin typeface="Arial"/>
                <a:ea typeface="Arial"/>
                <a:cs typeface="Arial"/>
                <a:sym typeface="Arial"/>
              </a:defRPr>
            </a:lvl3pPr>
            <a:lvl4pPr indent="0" lvl="3" marL="1371600" marR="0" rtl="0" algn="l">
              <a:spcBef>
                <a:spcPts val="200"/>
              </a:spcBef>
              <a:spcAft>
                <a:spcPts val="0"/>
              </a:spcAft>
              <a:buClr>
                <a:schemeClr val="dk1"/>
              </a:buClr>
              <a:buFont typeface="Arial"/>
              <a:buNone/>
              <a:defRPr b="1" i="0" sz="1000" u="none" cap="none" strike="noStrike">
                <a:solidFill>
                  <a:schemeClr val="dk1"/>
                </a:solidFill>
                <a:latin typeface="Arial"/>
                <a:ea typeface="Arial"/>
                <a:cs typeface="Arial"/>
                <a:sym typeface="Arial"/>
              </a:defRPr>
            </a:lvl4pPr>
            <a:lvl5pPr indent="0" lvl="4" marL="1828800" marR="0" rtl="0" algn="l">
              <a:spcBef>
                <a:spcPts val="200"/>
              </a:spcBef>
              <a:spcAft>
                <a:spcPts val="0"/>
              </a:spcAft>
              <a:buClr>
                <a:schemeClr val="dk1"/>
              </a:buClr>
              <a:buFont typeface="Arial"/>
              <a:buNone/>
              <a:defRPr b="1" i="0" sz="1000" u="none" cap="none" strike="noStrike">
                <a:solidFill>
                  <a:schemeClr val="dk1"/>
                </a:solidFill>
                <a:latin typeface="Arial"/>
                <a:ea typeface="Arial"/>
                <a:cs typeface="Arial"/>
                <a:sym typeface="Arial"/>
              </a:defRPr>
            </a:lvl5pPr>
            <a:lvl6pPr indent="0" lvl="5" marL="2286000" marR="0" rtl="0" algn="l">
              <a:lnSpc>
                <a:spcPct val="90000"/>
              </a:lnSpc>
              <a:spcBef>
                <a:spcPts val="500"/>
              </a:spcBef>
              <a:buClr>
                <a:schemeClr val="dk1"/>
              </a:buClr>
              <a:buFont typeface="Arial"/>
              <a:buNone/>
              <a:defRPr b="0" i="0" sz="1000" u="none" cap="none" strike="noStrike">
                <a:solidFill>
                  <a:schemeClr val="dk1"/>
                </a:solidFill>
                <a:latin typeface="Arial"/>
                <a:ea typeface="Arial"/>
                <a:cs typeface="Arial"/>
                <a:sym typeface="Arial"/>
              </a:defRPr>
            </a:lvl6pPr>
            <a:lvl7pPr indent="0" lvl="6" marL="2743200" marR="0" rtl="0" algn="l">
              <a:lnSpc>
                <a:spcPct val="90000"/>
              </a:lnSpc>
              <a:spcBef>
                <a:spcPts val="500"/>
              </a:spcBef>
              <a:buClr>
                <a:schemeClr val="dk1"/>
              </a:buClr>
              <a:buFont typeface="Arial"/>
              <a:buNone/>
              <a:defRPr b="0" i="0" sz="1000" u="none" cap="none" strike="noStrike">
                <a:solidFill>
                  <a:schemeClr val="dk1"/>
                </a:solidFill>
                <a:latin typeface="Arial"/>
                <a:ea typeface="Arial"/>
                <a:cs typeface="Arial"/>
                <a:sym typeface="Arial"/>
              </a:defRPr>
            </a:lvl7pPr>
            <a:lvl8pPr indent="0" lvl="7" marL="3200400" marR="0" rtl="0" algn="l">
              <a:lnSpc>
                <a:spcPct val="90000"/>
              </a:lnSpc>
              <a:spcBef>
                <a:spcPts val="500"/>
              </a:spcBef>
              <a:buClr>
                <a:schemeClr val="dk1"/>
              </a:buClr>
              <a:buFont typeface="Arial"/>
              <a:buNone/>
              <a:defRPr b="0" i="0" sz="1000" u="none" cap="none" strike="noStrike">
                <a:solidFill>
                  <a:schemeClr val="dk1"/>
                </a:solidFill>
                <a:latin typeface="Arial"/>
                <a:ea typeface="Arial"/>
                <a:cs typeface="Arial"/>
                <a:sym typeface="Arial"/>
              </a:defRPr>
            </a:lvl8pPr>
            <a:lvl9pPr indent="0" lvl="8" marL="3657600" marR="0" rtl="0" algn="l">
              <a:lnSpc>
                <a:spcPct val="90000"/>
              </a:lnSpc>
              <a:spcBef>
                <a:spcPts val="500"/>
              </a:spcBef>
              <a:buClr>
                <a:schemeClr val="dk1"/>
              </a:buClr>
              <a:buFont typeface="Arial"/>
              <a:buNone/>
              <a:defRPr b="0" i="0" sz="1000" u="none" cap="none" strike="noStrike">
                <a:solidFill>
                  <a:schemeClr val="dk1"/>
                </a:solidFill>
                <a:latin typeface="Arial"/>
                <a:ea typeface="Arial"/>
                <a:cs typeface="Arial"/>
                <a:sym typeface="Arial"/>
              </a:defRPr>
            </a:lvl9pPr>
          </a:lstStyle>
          <a:p/>
        </p:txBody>
      </p:sp>
      <p:sp>
        <p:nvSpPr>
          <p:cNvPr id="64" name="Shape 64"/>
          <p:cNvSpPr txBox="1"/>
          <p:nvPr>
            <p:ph idx="10" type="dt"/>
          </p:nvPr>
        </p:nvSpPr>
        <p:spPr>
          <a:xfrm>
            <a:off x="0" y="6553200"/>
            <a:ext cx="1904999"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65" name="Shape 65"/>
          <p:cNvSpPr txBox="1"/>
          <p:nvPr>
            <p:ph idx="11" type="ftr"/>
          </p:nvPr>
        </p:nvSpPr>
        <p:spPr>
          <a:xfrm>
            <a:off x="3124200" y="6553200"/>
            <a:ext cx="2895600"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66" name="Shape 66"/>
          <p:cNvSpPr txBox="1"/>
          <p:nvPr>
            <p:ph idx="12" type="sldNum"/>
          </p:nvPr>
        </p:nvSpPr>
        <p:spPr>
          <a:xfrm>
            <a:off x="7239000" y="6553200"/>
            <a:ext cx="1904999" cy="304799"/>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Impact"/>
              <a:buNone/>
            </a:pPr>
            <a:fld id="{00000000-1234-1234-1234-123412341234}" type="slidenum">
              <a:rPr b="0" i="0" lang="en-US" sz="1400" u="none">
                <a:solidFill>
                  <a:schemeClr val="dk1"/>
                </a:solidFill>
                <a:latin typeface="Impact"/>
                <a:ea typeface="Impact"/>
                <a:cs typeface="Impact"/>
                <a:sym typeface="Impact"/>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67" name="Shape 67"/>
        <p:cNvGrpSpPr/>
        <p:nvPr/>
      </p:nvGrpSpPr>
      <p:grpSpPr>
        <a:xfrm>
          <a:off x="0" y="0"/>
          <a:ext cx="0" cy="0"/>
          <a:chOff x="0" y="0"/>
          <a:chExt cx="0" cy="0"/>
        </a:xfrm>
      </p:grpSpPr>
      <p:sp>
        <p:nvSpPr>
          <p:cNvPr id="68" name="Shape 68"/>
          <p:cNvSpPr txBox="1"/>
          <p:nvPr>
            <p:ph type="title"/>
          </p:nvPr>
        </p:nvSpPr>
        <p:spPr>
          <a:xfrm>
            <a:off x="630237" y="457200"/>
            <a:ext cx="2949575" cy="1600199"/>
          </a:xfrm>
          <a:prstGeom prst="rect">
            <a:avLst/>
          </a:prstGeom>
          <a:noFill/>
          <a:ln>
            <a:noFill/>
          </a:ln>
        </p:spPr>
        <p:txBody>
          <a:bodyPr anchorCtr="0" anchor="b" bIns="91425" lIns="91425" rIns="91425" tIns="91425"/>
          <a:lstStyle>
            <a:lvl1pPr indent="0" lvl="0" marL="0" marR="0" rtl="0" algn="l">
              <a:spcBef>
                <a:spcPts val="0"/>
              </a:spcBef>
              <a:spcAft>
                <a:spcPts val="0"/>
              </a:spcAft>
              <a:buNone/>
              <a:defRPr b="0" i="0" sz="32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40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40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40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4000" u="none" cap="none" strike="noStrike">
                <a:solidFill>
                  <a:schemeClr val="dk2"/>
                </a:solidFill>
                <a:latin typeface="Arial"/>
                <a:ea typeface="Arial"/>
                <a:cs typeface="Arial"/>
                <a:sym typeface="Arial"/>
              </a:defRPr>
            </a:lvl5pPr>
            <a:lvl6pPr indent="0" lvl="5" marL="457200" marR="0" rtl="0" algn="l">
              <a:spcBef>
                <a:spcPts val="0"/>
              </a:spcBef>
              <a:spcAft>
                <a:spcPts val="0"/>
              </a:spcAft>
              <a:buNone/>
              <a:defRPr b="0" i="0" sz="4000" u="none" cap="none" strike="noStrike">
                <a:solidFill>
                  <a:schemeClr val="dk2"/>
                </a:solidFill>
                <a:latin typeface="Arial"/>
                <a:ea typeface="Arial"/>
                <a:cs typeface="Arial"/>
                <a:sym typeface="Arial"/>
              </a:defRPr>
            </a:lvl6pPr>
            <a:lvl7pPr indent="0" lvl="6" marL="914400" marR="0" rtl="0" algn="l">
              <a:spcBef>
                <a:spcPts val="0"/>
              </a:spcBef>
              <a:spcAft>
                <a:spcPts val="0"/>
              </a:spcAft>
              <a:buNone/>
              <a:defRPr b="0" i="0" sz="4000" u="none" cap="none" strike="noStrike">
                <a:solidFill>
                  <a:schemeClr val="dk2"/>
                </a:solidFill>
                <a:latin typeface="Arial"/>
                <a:ea typeface="Arial"/>
                <a:cs typeface="Arial"/>
                <a:sym typeface="Arial"/>
              </a:defRPr>
            </a:lvl7pPr>
            <a:lvl8pPr indent="0" lvl="7" marL="1371600" marR="0" rtl="0" algn="l">
              <a:spcBef>
                <a:spcPts val="0"/>
              </a:spcBef>
              <a:spcAft>
                <a:spcPts val="0"/>
              </a:spcAft>
              <a:buNone/>
              <a:defRPr b="0" i="0" sz="4000" u="none" cap="none" strike="noStrike">
                <a:solidFill>
                  <a:schemeClr val="dk2"/>
                </a:solidFill>
                <a:latin typeface="Arial"/>
                <a:ea typeface="Arial"/>
                <a:cs typeface="Arial"/>
                <a:sym typeface="Arial"/>
              </a:defRPr>
            </a:lvl8pPr>
            <a:lvl9pPr indent="0" lvl="8" marL="1828800" marR="0" rtl="0" algn="l">
              <a:spcBef>
                <a:spcPts val="0"/>
              </a:spcBef>
              <a:spcAft>
                <a:spcPts val="0"/>
              </a:spcAft>
              <a:buNone/>
              <a:defRPr b="0" i="0" sz="4000" u="none" cap="none" strike="noStrike">
                <a:solidFill>
                  <a:schemeClr val="dk2"/>
                </a:solidFill>
                <a:latin typeface="Arial"/>
                <a:ea typeface="Arial"/>
                <a:cs typeface="Arial"/>
                <a:sym typeface="Arial"/>
              </a:defRPr>
            </a:lvl9pPr>
          </a:lstStyle>
          <a:p/>
        </p:txBody>
      </p:sp>
      <p:sp>
        <p:nvSpPr>
          <p:cNvPr id="69" name="Shape 69"/>
          <p:cNvSpPr txBox="1"/>
          <p:nvPr>
            <p:ph idx="1" type="body"/>
          </p:nvPr>
        </p:nvSpPr>
        <p:spPr>
          <a:xfrm>
            <a:off x="3887787" y="987425"/>
            <a:ext cx="4629150" cy="4873624"/>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1" sz="3200">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1"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
              <a:defRPr b="1"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5pPr>
            <a:lvl6pPr indent="-101600" lvl="5" marL="2514600" marR="0" rtl="0" algn="l">
              <a:lnSpc>
                <a:spcPct val="90000"/>
              </a:lnSpc>
              <a:spcBef>
                <a:spcPts val="5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01600" lvl="6" marL="2971800" marR="0" rtl="0" algn="l">
              <a:lnSpc>
                <a:spcPct val="90000"/>
              </a:lnSpc>
              <a:spcBef>
                <a:spcPts val="5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01600" lvl="7" marL="3429000" marR="0" rtl="0" algn="l">
              <a:lnSpc>
                <a:spcPct val="90000"/>
              </a:lnSpc>
              <a:spcBef>
                <a:spcPts val="5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01600" lvl="8" marL="3886200" marR="0" rtl="0" algn="l">
              <a:lnSpc>
                <a:spcPct val="90000"/>
              </a:lnSpc>
              <a:spcBef>
                <a:spcPts val="5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70" name="Shape 70"/>
          <p:cNvSpPr txBox="1"/>
          <p:nvPr>
            <p:ph idx="2" type="body"/>
          </p:nvPr>
        </p:nvSpPr>
        <p:spPr>
          <a:xfrm>
            <a:off x="630237" y="2057400"/>
            <a:ext cx="2949575" cy="3811588"/>
          </a:xfrm>
          <a:prstGeom prst="rect">
            <a:avLst/>
          </a:prstGeom>
          <a:noFill/>
          <a:ln>
            <a:noFill/>
          </a:ln>
        </p:spPr>
        <p:txBody>
          <a:bodyPr anchorCtr="0" anchor="t" bIns="91425" lIns="91425" rIns="91425" tIns="91425"/>
          <a:lstStyle>
            <a:lvl1pPr indent="0" lvl="0" marL="0" marR="0" rtl="0" algn="l">
              <a:spcBef>
                <a:spcPts val="320"/>
              </a:spcBef>
              <a:spcAft>
                <a:spcPts val="0"/>
              </a:spcAft>
              <a:buClr>
                <a:schemeClr val="dk1"/>
              </a:buClr>
              <a:buFont typeface="Arial"/>
              <a:buNone/>
              <a:defRPr b="1" sz="1600">
                <a:solidFill>
                  <a:schemeClr val="dk1"/>
                </a:solidFill>
                <a:latin typeface="Arial"/>
                <a:ea typeface="Arial"/>
                <a:cs typeface="Arial"/>
                <a:sym typeface="Arial"/>
              </a:defRPr>
            </a:lvl1pPr>
            <a:lvl2pPr indent="0" lvl="1" marL="457200" marR="0" rtl="0" algn="l">
              <a:spcBef>
                <a:spcPts val="280"/>
              </a:spcBef>
              <a:spcAft>
                <a:spcPts val="0"/>
              </a:spcAft>
              <a:buClr>
                <a:schemeClr val="dk1"/>
              </a:buClr>
              <a:buFont typeface="Arial"/>
              <a:buNone/>
              <a:defRPr b="1" i="0" sz="1400" u="none" cap="none" strike="noStrike">
                <a:solidFill>
                  <a:schemeClr val="dk1"/>
                </a:solidFill>
                <a:latin typeface="Arial"/>
                <a:ea typeface="Arial"/>
                <a:cs typeface="Arial"/>
                <a:sym typeface="Arial"/>
              </a:defRPr>
            </a:lvl2pPr>
            <a:lvl3pPr indent="0" lvl="2" marL="914400" marR="0" rtl="0" algn="l">
              <a:spcBef>
                <a:spcPts val="240"/>
              </a:spcBef>
              <a:spcAft>
                <a:spcPts val="0"/>
              </a:spcAft>
              <a:buClr>
                <a:schemeClr val="dk1"/>
              </a:buClr>
              <a:buFont typeface="Arial"/>
              <a:buNone/>
              <a:defRPr b="1" i="0" sz="1200" u="none" cap="none" strike="noStrike">
                <a:solidFill>
                  <a:schemeClr val="dk1"/>
                </a:solidFill>
                <a:latin typeface="Arial"/>
                <a:ea typeface="Arial"/>
                <a:cs typeface="Arial"/>
                <a:sym typeface="Arial"/>
              </a:defRPr>
            </a:lvl3pPr>
            <a:lvl4pPr indent="0" lvl="3" marL="1371600" marR="0" rtl="0" algn="l">
              <a:spcBef>
                <a:spcPts val="200"/>
              </a:spcBef>
              <a:spcAft>
                <a:spcPts val="0"/>
              </a:spcAft>
              <a:buClr>
                <a:schemeClr val="dk1"/>
              </a:buClr>
              <a:buFont typeface="Arial"/>
              <a:buNone/>
              <a:defRPr b="1" i="0" sz="1000" u="none" cap="none" strike="noStrike">
                <a:solidFill>
                  <a:schemeClr val="dk1"/>
                </a:solidFill>
                <a:latin typeface="Arial"/>
                <a:ea typeface="Arial"/>
                <a:cs typeface="Arial"/>
                <a:sym typeface="Arial"/>
              </a:defRPr>
            </a:lvl4pPr>
            <a:lvl5pPr indent="0" lvl="4" marL="1828800" marR="0" rtl="0" algn="l">
              <a:spcBef>
                <a:spcPts val="200"/>
              </a:spcBef>
              <a:spcAft>
                <a:spcPts val="0"/>
              </a:spcAft>
              <a:buClr>
                <a:schemeClr val="dk1"/>
              </a:buClr>
              <a:buFont typeface="Arial"/>
              <a:buNone/>
              <a:defRPr b="1" i="0" sz="1000" u="none" cap="none" strike="noStrike">
                <a:solidFill>
                  <a:schemeClr val="dk1"/>
                </a:solidFill>
                <a:latin typeface="Arial"/>
                <a:ea typeface="Arial"/>
                <a:cs typeface="Arial"/>
                <a:sym typeface="Arial"/>
              </a:defRPr>
            </a:lvl5pPr>
            <a:lvl6pPr indent="0" lvl="5" marL="2286000" marR="0" rtl="0" algn="l">
              <a:lnSpc>
                <a:spcPct val="90000"/>
              </a:lnSpc>
              <a:spcBef>
                <a:spcPts val="500"/>
              </a:spcBef>
              <a:buClr>
                <a:schemeClr val="dk1"/>
              </a:buClr>
              <a:buFont typeface="Arial"/>
              <a:buNone/>
              <a:defRPr b="0" i="0" sz="1000" u="none" cap="none" strike="noStrike">
                <a:solidFill>
                  <a:schemeClr val="dk1"/>
                </a:solidFill>
                <a:latin typeface="Arial"/>
                <a:ea typeface="Arial"/>
                <a:cs typeface="Arial"/>
                <a:sym typeface="Arial"/>
              </a:defRPr>
            </a:lvl6pPr>
            <a:lvl7pPr indent="0" lvl="6" marL="2743200" marR="0" rtl="0" algn="l">
              <a:lnSpc>
                <a:spcPct val="90000"/>
              </a:lnSpc>
              <a:spcBef>
                <a:spcPts val="500"/>
              </a:spcBef>
              <a:buClr>
                <a:schemeClr val="dk1"/>
              </a:buClr>
              <a:buFont typeface="Arial"/>
              <a:buNone/>
              <a:defRPr b="0" i="0" sz="1000" u="none" cap="none" strike="noStrike">
                <a:solidFill>
                  <a:schemeClr val="dk1"/>
                </a:solidFill>
                <a:latin typeface="Arial"/>
                <a:ea typeface="Arial"/>
                <a:cs typeface="Arial"/>
                <a:sym typeface="Arial"/>
              </a:defRPr>
            </a:lvl7pPr>
            <a:lvl8pPr indent="0" lvl="7" marL="3200400" marR="0" rtl="0" algn="l">
              <a:lnSpc>
                <a:spcPct val="90000"/>
              </a:lnSpc>
              <a:spcBef>
                <a:spcPts val="500"/>
              </a:spcBef>
              <a:buClr>
                <a:schemeClr val="dk1"/>
              </a:buClr>
              <a:buFont typeface="Arial"/>
              <a:buNone/>
              <a:defRPr b="0" i="0" sz="1000" u="none" cap="none" strike="noStrike">
                <a:solidFill>
                  <a:schemeClr val="dk1"/>
                </a:solidFill>
                <a:latin typeface="Arial"/>
                <a:ea typeface="Arial"/>
                <a:cs typeface="Arial"/>
                <a:sym typeface="Arial"/>
              </a:defRPr>
            </a:lvl8pPr>
            <a:lvl9pPr indent="0" lvl="8" marL="3657600" marR="0" rtl="0" algn="l">
              <a:lnSpc>
                <a:spcPct val="90000"/>
              </a:lnSpc>
              <a:spcBef>
                <a:spcPts val="500"/>
              </a:spcBef>
              <a:buClr>
                <a:schemeClr val="dk1"/>
              </a:buClr>
              <a:buFont typeface="Arial"/>
              <a:buNone/>
              <a:defRPr b="0" i="0" sz="1000" u="none" cap="none" strike="noStrike">
                <a:solidFill>
                  <a:schemeClr val="dk1"/>
                </a:solidFill>
                <a:latin typeface="Arial"/>
                <a:ea typeface="Arial"/>
                <a:cs typeface="Arial"/>
                <a:sym typeface="Arial"/>
              </a:defRPr>
            </a:lvl9pPr>
          </a:lstStyle>
          <a:p/>
        </p:txBody>
      </p:sp>
      <p:sp>
        <p:nvSpPr>
          <p:cNvPr id="71" name="Shape 71"/>
          <p:cNvSpPr txBox="1"/>
          <p:nvPr>
            <p:ph idx="10" type="dt"/>
          </p:nvPr>
        </p:nvSpPr>
        <p:spPr>
          <a:xfrm>
            <a:off x="0" y="6553200"/>
            <a:ext cx="1904999"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72" name="Shape 72"/>
          <p:cNvSpPr txBox="1"/>
          <p:nvPr>
            <p:ph idx="11" type="ftr"/>
          </p:nvPr>
        </p:nvSpPr>
        <p:spPr>
          <a:xfrm>
            <a:off x="3124200" y="6553200"/>
            <a:ext cx="2895600"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73" name="Shape 73"/>
          <p:cNvSpPr txBox="1"/>
          <p:nvPr>
            <p:ph idx="12" type="sldNum"/>
          </p:nvPr>
        </p:nvSpPr>
        <p:spPr>
          <a:xfrm>
            <a:off x="7239000" y="6553200"/>
            <a:ext cx="1904999" cy="304799"/>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Impact"/>
              <a:buNone/>
            </a:pPr>
            <a:fld id="{00000000-1234-1234-1234-123412341234}" type="slidenum">
              <a:rPr b="0" i="0" lang="en-US" sz="1400" u="none">
                <a:solidFill>
                  <a:schemeClr val="dk1"/>
                </a:solidFill>
                <a:latin typeface="Impact"/>
                <a:ea typeface="Impact"/>
                <a:cs typeface="Impact"/>
                <a:sym typeface="Impact"/>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74" name="Shape 74"/>
        <p:cNvGrpSpPr/>
        <p:nvPr/>
      </p:nvGrpSpPr>
      <p:grpSpPr>
        <a:xfrm>
          <a:off x="0" y="0"/>
          <a:ext cx="0" cy="0"/>
          <a:chOff x="0" y="0"/>
          <a:chExt cx="0" cy="0"/>
        </a:xfrm>
      </p:grpSpPr>
      <p:sp>
        <p:nvSpPr>
          <p:cNvPr id="75" name="Shape 75"/>
          <p:cNvSpPr txBox="1"/>
          <p:nvPr>
            <p:ph idx="10" type="dt"/>
          </p:nvPr>
        </p:nvSpPr>
        <p:spPr>
          <a:xfrm>
            <a:off x="0" y="6553200"/>
            <a:ext cx="1904999"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76" name="Shape 76"/>
          <p:cNvSpPr txBox="1"/>
          <p:nvPr>
            <p:ph idx="11" type="ftr"/>
          </p:nvPr>
        </p:nvSpPr>
        <p:spPr>
          <a:xfrm>
            <a:off x="3124200" y="6553200"/>
            <a:ext cx="2895600"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77" name="Shape 77"/>
          <p:cNvSpPr txBox="1"/>
          <p:nvPr>
            <p:ph idx="12" type="sldNum"/>
          </p:nvPr>
        </p:nvSpPr>
        <p:spPr>
          <a:xfrm>
            <a:off x="7239000" y="6553200"/>
            <a:ext cx="1904999" cy="304799"/>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Impact"/>
              <a:buNone/>
            </a:pPr>
            <a:fld id="{00000000-1234-1234-1234-123412341234}" type="slidenum">
              <a:rPr b="0" i="0" lang="en-US" sz="1400" u="none">
                <a:solidFill>
                  <a:schemeClr val="dk1"/>
                </a:solidFill>
                <a:latin typeface="Impact"/>
                <a:ea typeface="Impact"/>
                <a:cs typeface="Impact"/>
                <a:sym typeface="Impact"/>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image" Target="../media/image1.jpg"/><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9" name="Shape 9"/>
        <p:cNvGrpSpPr/>
        <p:nvPr/>
      </p:nvGrpSpPr>
      <p:grpSpPr>
        <a:xfrm>
          <a:off x="0" y="0"/>
          <a:ext cx="0" cy="0"/>
          <a:chOff x="0" y="0"/>
          <a:chExt cx="0" cy="0"/>
        </a:xfrm>
      </p:grpSpPr>
      <p:sp>
        <p:nvSpPr>
          <p:cNvPr id="10" name="Shape 10"/>
          <p:cNvSpPr txBox="1"/>
          <p:nvPr>
            <p:ph type="title"/>
          </p:nvPr>
        </p:nvSpPr>
        <p:spPr>
          <a:xfrm>
            <a:off x="0" y="0"/>
            <a:ext cx="7467600" cy="609599"/>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40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40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40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40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4000" u="none" cap="none" strike="noStrike">
                <a:solidFill>
                  <a:schemeClr val="dk2"/>
                </a:solidFill>
                <a:latin typeface="Arial"/>
                <a:ea typeface="Arial"/>
                <a:cs typeface="Arial"/>
                <a:sym typeface="Arial"/>
              </a:defRPr>
            </a:lvl5pPr>
            <a:lvl6pPr indent="0" lvl="5" marL="457200" marR="0" rtl="0" algn="l">
              <a:spcBef>
                <a:spcPts val="0"/>
              </a:spcBef>
              <a:spcAft>
                <a:spcPts val="0"/>
              </a:spcAft>
              <a:buNone/>
              <a:defRPr b="0" i="0" sz="4000" u="none" cap="none" strike="noStrike">
                <a:solidFill>
                  <a:schemeClr val="dk2"/>
                </a:solidFill>
                <a:latin typeface="Arial"/>
                <a:ea typeface="Arial"/>
                <a:cs typeface="Arial"/>
                <a:sym typeface="Arial"/>
              </a:defRPr>
            </a:lvl6pPr>
            <a:lvl7pPr indent="0" lvl="6" marL="914400" marR="0" rtl="0" algn="l">
              <a:spcBef>
                <a:spcPts val="0"/>
              </a:spcBef>
              <a:spcAft>
                <a:spcPts val="0"/>
              </a:spcAft>
              <a:buNone/>
              <a:defRPr b="0" i="0" sz="4000" u="none" cap="none" strike="noStrike">
                <a:solidFill>
                  <a:schemeClr val="dk2"/>
                </a:solidFill>
                <a:latin typeface="Arial"/>
                <a:ea typeface="Arial"/>
                <a:cs typeface="Arial"/>
                <a:sym typeface="Arial"/>
              </a:defRPr>
            </a:lvl7pPr>
            <a:lvl8pPr indent="0" lvl="7" marL="1371600" marR="0" rtl="0" algn="l">
              <a:spcBef>
                <a:spcPts val="0"/>
              </a:spcBef>
              <a:spcAft>
                <a:spcPts val="0"/>
              </a:spcAft>
              <a:buNone/>
              <a:defRPr b="0" i="0" sz="4000" u="none" cap="none" strike="noStrike">
                <a:solidFill>
                  <a:schemeClr val="dk2"/>
                </a:solidFill>
                <a:latin typeface="Arial"/>
                <a:ea typeface="Arial"/>
                <a:cs typeface="Arial"/>
                <a:sym typeface="Arial"/>
              </a:defRPr>
            </a:lvl8pPr>
            <a:lvl9pPr indent="0" lvl="8" marL="1828800" marR="0" rtl="0" algn="l">
              <a:spcBef>
                <a:spcPts val="0"/>
              </a:spcBef>
              <a:spcAft>
                <a:spcPts val="0"/>
              </a:spcAft>
              <a:buNone/>
              <a:defRPr b="0" i="0" sz="4000" u="none" cap="none" strike="noStrike">
                <a:solidFill>
                  <a:schemeClr val="dk2"/>
                </a:solidFill>
                <a:latin typeface="Arial"/>
                <a:ea typeface="Arial"/>
                <a:cs typeface="Arial"/>
                <a:sym typeface="Arial"/>
              </a:defRPr>
            </a:lvl9pPr>
          </a:lstStyle>
          <a:p/>
        </p:txBody>
      </p:sp>
      <p:sp>
        <p:nvSpPr>
          <p:cNvPr id="11" name="Shape 11"/>
          <p:cNvSpPr txBox="1"/>
          <p:nvPr>
            <p:ph idx="1" type="body"/>
          </p:nvPr>
        </p:nvSpPr>
        <p:spPr>
          <a:xfrm>
            <a:off x="1752600" y="838200"/>
            <a:ext cx="7239000" cy="5410200"/>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1" i="0" sz="3200" u="none" cap="none" strike="noStrike">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1"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
              <a:defRPr b="1"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12" name="Shape 12"/>
          <p:cNvSpPr txBox="1"/>
          <p:nvPr>
            <p:ph idx="10" type="dt"/>
          </p:nvPr>
        </p:nvSpPr>
        <p:spPr>
          <a:xfrm>
            <a:off x="0" y="6553200"/>
            <a:ext cx="1904999"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3" name="Shape 13"/>
          <p:cNvSpPr txBox="1"/>
          <p:nvPr>
            <p:ph idx="11" type="ftr"/>
          </p:nvPr>
        </p:nvSpPr>
        <p:spPr>
          <a:xfrm>
            <a:off x="3124200" y="6553200"/>
            <a:ext cx="2895600"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4" name="Shape 14"/>
          <p:cNvSpPr txBox="1"/>
          <p:nvPr>
            <p:ph idx="12" type="sldNum"/>
          </p:nvPr>
        </p:nvSpPr>
        <p:spPr>
          <a:xfrm>
            <a:off x="7239000" y="6553200"/>
            <a:ext cx="1904999" cy="304799"/>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Impact"/>
              <a:buNone/>
            </a:pPr>
            <a:fld id="{00000000-1234-1234-1234-123412341234}" type="slidenum">
              <a:rPr b="0" i="0" lang="en-US" sz="1400" u="none" cap="none" strike="noStrike">
                <a:solidFill>
                  <a:schemeClr val="dk1"/>
                </a:solidFill>
                <a:latin typeface="Impact"/>
                <a:ea typeface="Impact"/>
                <a:cs typeface="Impact"/>
                <a:sym typeface="Impact"/>
              </a:rPr>
              <a:t>‹#›</a:t>
            </a:fld>
          </a:p>
        </p:txBody>
      </p:sp>
    </p:spTree>
  </p:cSld>
  <p:clrMap accent1="accent1" accent2="accent2" accent3="accent3" accent4="accent4" accent5="accent5" accent6="accent6" bg1="lt1" bg2="dk2" tx1="dk1" tx2="lt2" folHlink="folHlink" hlink="hlink"/>
  <p:sldLayoutIdLst>
    <p:sldLayoutId id="2147483648"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21" name="Shape 21"/>
        <p:cNvGrpSpPr/>
        <p:nvPr/>
      </p:nvGrpSpPr>
      <p:grpSpPr>
        <a:xfrm>
          <a:off x="0" y="0"/>
          <a:ext cx="0" cy="0"/>
          <a:chOff x="0" y="0"/>
          <a:chExt cx="0" cy="0"/>
        </a:xfrm>
      </p:grpSpPr>
      <p:sp>
        <p:nvSpPr>
          <p:cNvPr id="22" name="Shape 22"/>
          <p:cNvSpPr txBox="1"/>
          <p:nvPr>
            <p:ph type="title"/>
          </p:nvPr>
        </p:nvSpPr>
        <p:spPr>
          <a:xfrm>
            <a:off x="0" y="0"/>
            <a:ext cx="7467600" cy="609599"/>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40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40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40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40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4000" u="none" cap="none" strike="noStrike">
                <a:solidFill>
                  <a:schemeClr val="dk2"/>
                </a:solidFill>
                <a:latin typeface="Arial"/>
                <a:ea typeface="Arial"/>
                <a:cs typeface="Arial"/>
                <a:sym typeface="Arial"/>
              </a:defRPr>
            </a:lvl5pPr>
            <a:lvl6pPr indent="0" lvl="5" marL="457200" marR="0" rtl="0" algn="l">
              <a:spcBef>
                <a:spcPts val="0"/>
              </a:spcBef>
              <a:spcAft>
                <a:spcPts val="0"/>
              </a:spcAft>
              <a:buNone/>
              <a:defRPr b="0" i="0" sz="4000" u="none" cap="none" strike="noStrike">
                <a:solidFill>
                  <a:schemeClr val="dk2"/>
                </a:solidFill>
                <a:latin typeface="Arial"/>
                <a:ea typeface="Arial"/>
                <a:cs typeface="Arial"/>
                <a:sym typeface="Arial"/>
              </a:defRPr>
            </a:lvl6pPr>
            <a:lvl7pPr indent="0" lvl="6" marL="914400" marR="0" rtl="0" algn="l">
              <a:spcBef>
                <a:spcPts val="0"/>
              </a:spcBef>
              <a:spcAft>
                <a:spcPts val="0"/>
              </a:spcAft>
              <a:buNone/>
              <a:defRPr b="0" i="0" sz="4000" u="none" cap="none" strike="noStrike">
                <a:solidFill>
                  <a:schemeClr val="dk2"/>
                </a:solidFill>
                <a:latin typeface="Arial"/>
                <a:ea typeface="Arial"/>
                <a:cs typeface="Arial"/>
                <a:sym typeface="Arial"/>
              </a:defRPr>
            </a:lvl7pPr>
            <a:lvl8pPr indent="0" lvl="7" marL="1371600" marR="0" rtl="0" algn="l">
              <a:spcBef>
                <a:spcPts val="0"/>
              </a:spcBef>
              <a:spcAft>
                <a:spcPts val="0"/>
              </a:spcAft>
              <a:buNone/>
              <a:defRPr b="0" i="0" sz="4000" u="none" cap="none" strike="noStrike">
                <a:solidFill>
                  <a:schemeClr val="dk2"/>
                </a:solidFill>
                <a:latin typeface="Arial"/>
                <a:ea typeface="Arial"/>
                <a:cs typeface="Arial"/>
                <a:sym typeface="Arial"/>
              </a:defRPr>
            </a:lvl8pPr>
            <a:lvl9pPr indent="0" lvl="8" marL="1828800" marR="0" rtl="0" algn="l">
              <a:spcBef>
                <a:spcPts val="0"/>
              </a:spcBef>
              <a:spcAft>
                <a:spcPts val="0"/>
              </a:spcAft>
              <a:buNone/>
              <a:defRPr b="0" i="0" sz="4000" u="none" cap="none" strike="noStrike">
                <a:solidFill>
                  <a:schemeClr val="dk2"/>
                </a:solidFill>
                <a:latin typeface="Arial"/>
                <a:ea typeface="Arial"/>
                <a:cs typeface="Arial"/>
                <a:sym typeface="Arial"/>
              </a:defRPr>
            </a:lvl9pPr>
          </a:lstStyle>
          <a:p/>
        </p:txBody>
      </p:sp>
      <p:sp>
        <p:nvSpPr>
          <p:cNvPr id="23" name="Shape 23"/>
          <p:cNvSpPr txBox="1"/>
          <p:nvPr>
            <p:ph idx="1" type="body"/>
          </p:nvPr>
        </p:nvSpPr>
        <p:spPr>
          <a:xfrm>
            <a:off x="1752600" y="838200"/>
            <a:ext cx="7239000" cy="5410200"/>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1" i="0" sz="3200" u="none" cap="none" strike="noStrike">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1"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
              <a:defRPr b="1"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1" i="0" sz="20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24" name="Shape 24"/>
          <p:cNvSpPr txBox="1"/>
          <p:nvPr>
            <p:ph idx="10" type="dt"/>
          </p:nvPr>
        </p:nvSpPr>
        <p:spPr>
          <a:xfrm>
            <a:off x="0" y="6553200"/>
            <a:ext cx="1904999"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25" name="Shape 25"/>
          <p:cNvSpPr txBox="1"/>
          <p:nvPr>
            <p:ph idx="11" type="ftr"/>
          </p:nvPr>
        </p:nvSpPr>
        <p:spPr>
          <a:xfrm>
            <a:off x="3124200" y="6553200"/>
            <a:ext cx="2895600" cy="3047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26" name="Shape 26"/>
          <p:cNvSpPr txBox="1"/>
          <p:nvPr>
            <p:ph idx="12" type="sldNum"/>
          </p:nvPr>
        </p:nvSpPr>
        <p:spPr>
          <a:xfrm>
            <a:off x="7239000" y="6553200"/>
            <a:ext cx="1904999" cy="304799"/>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Impact"/>
              <a:buNone/>
            </a:pPr>
            <a:fld id="{00000000-1234-1234-1234-123412341234}" type="slidenum">
              <a:rPr b="0" i="0" lang="en-US" sz="1400" u="none" cap="none" strike="noStrike">
                <a:solidFill>
                  <a:schemeClr val="dk1"/>
                </a:solidFill>
                <a:latin typeface="Impact"/>
                <a:ea typeface="Impact"/>
                <a:cs typeface="Impact"/>
                <a:sym typeface="Impact"/>
              </a:rPr>
              <a:t>‹#›</a:t>
            </a:fld>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3.jp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24.jpg"/><Relationship Id="rId4" Type="http://schemas.openxmlformats.org/officeDocument/2006/relationships/image" Target="../media/image2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29.jpg"/><Relationship Id="rId4" Type="http://schemas.openxmlformats.org/officeDocument/2006/relationships/image" Target="../media/image2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28.jpg"/><Relationship Id="rId4" Type="http://schemas.openxmlformats.org/officeDocument/2006/relationships/image" Target="../media/image2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33.jpg"/><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5.pn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4.jpg"/><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39.png"/><Relationship Id="rId4" Type="http://schemas.openxmlformats.org/officeDocument/2006/relationships/image" Target="../media/image36.png"/><Relationship Id="rId5" Type="http://schemas.openxmlformats.org/officeDocument/2006/relationships/image" Target="../media/image3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41.jpg"/><Relationship Id="rId4" Type="http://schemas.openxmlformats.org/officeDocument/2006/relationships/image" Target="../media/image46.jpg"/><Relationship Id="rId5" Type="http://schemas.openxmlformats.org/officeDocument/2006/relationships/image" Target="../media/image5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0.pn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4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4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4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5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6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55.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hyperlink" Target="https://www.youtube.com/watch?v=-oVavgmveyY&amp;list=PLwL0Myd7Dk1GGOPNLiAod6tzrN_1An-4t&amp;index=1" TargetMode="External"/><Relationship Id="rId4" Type="http://schemas.openxmlformats.org/officeDocument/2006/relationships/hyperlink" Target="http://www.youtube.com/watch?v=-oVavgmveyY" TargetMode="External"/><Relationship Id="rId5" Type="http://schemas.openxmlformats.org/officeDocument/2006/relationships/image" Target="../media/image6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www.worldometers.info/world-population/" TargetMode="Externa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image" Target="../media/image6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 Id="rId3" Type="http://schemas.openxmlformats.org/officeDocument/2006/relationships/image" Target="../media/image58.png"/><Relationship Id="rId4" Type="http://schemas.openxmlformats.org/officeDocument/2006/relationships/image" Target="../media/image5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6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57.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5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6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hyperlink" Target="http://www.youtube.com/watch?v=JytX3FX_nNg" TargetMode="External"/><Relationship Id="rId5" Type="http://schemas.openxmlformats.org/officeDocument/2006/relationships/image" Target="../media/image6.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6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6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6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8" name="Shape 108"/>
        <p:cNvGrpSpPr/>
        <p:nvPr/>
      </p:nvGrpSpPr>
      <p:grpSpPr>
        <a:xfrm>
          <a:off x="0" y="0"/>
          <a:ext cx="0" cy="0"/>
          <a:chOff x="0" y="0"/>
          <a:chExt cx="0" cy="0"/>
        </a:xfrm>
      </p:grpSpPr>
      <p:sp>
        <p:nvSpPr>
          <p:cNvPr id="109" name="Shape 109"/>
          <p:cNvSpPr txBox="1"/>
          <p:nvPr>
            <p:ph type="ctrTitle"/>
          </p:nvPr>
        </p:nvSpPr>
        <p:spPr>
          <a:xfrm>
            <a:off x="1371600" y="784124"/>
            <a:ext cx="6172200" cy="33306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2"/>
              </a:buClr>
              <a:buSzPct val="25000"/>
              <a:buFont typeface="Arial"/>
              <a:buNone/>
            </a:pPr>
            <a:r>
              <a:rPr b="0" i="0" lang="en-US" sz="4400" u="none" cap="none" strike="noStrike">
                <a:solidFill>
                  <a:schemeClr val="dk2"/>
                </a:solidFill>
                <a:latin typeface="Arial"/>
                <a:ea typeface="Arial"/>
                <a:cs typeface="Arial"/>
                <a:sym typeface="Arial"/>
              </a:rPr>
              <a:t>Pg#</a:t>
            </a:r>
            <a:r>
              <a:rPr lang="en-US"/>
              <a:t>80</a:t>
            </a:r>
            <a:r>
              <a:rPr b="0" i="0" lang="en-US" sz="4400" u="none" cap="none" strike="noStrike">
                <a:solidFill>
                  <a:schemeClr val="dk2"/>
                </a:solidFill>
                <a:latin typeface="Arial"/>
                <a:ea typeface="Arial"/>
                <a:cs typeface="Arial"/>
                <a:sym typeface="Arial"/>
              </a:rPr>
              <a:t>: Populations &amp; Communities</a:t>
            </a:r>
            <a:br>
              <a:rPr b="0" i="0" lang="en-US" sz="4400" u="none" cap="none" strike="noStrike">
                <a:solidFill>
                  <a:schemeClr val="dk2"/>
                </a:solidFill>
                <a:latin typeface="Arial"/>
                <a:ea typeface="Arial"/>
                <a:cs typeface="Arial"/>
                <a:sym typeface="Arial"/>
              </a:rPr>
            </a:br>
            <a:r>
              <a:rPr b="0" i="0" lang="en-US" sz="4400" u="none" cap="none" strike="noStrike">
                <a:solidFill>
                  <a:schemeClr val="dk2"/>
                </a:solidFill>
                <a:latin typeface="Arial"/>
                <a:ea typeface="Arial"/>
                <a:cs typeface="Arial"/>
                <a:sym typeface="Arial"/>
              </a:rPr>
              <a:t>and </a:t>
            </a:r>
            <a:br>
              <a:rPr b="0" i="0" lang="en-US" sz="4400" u="none" cap="none" strike="noStrike">
                <a:solidFill>
                  <a:schemeClr val="dk2"/>
                </a:solidFill>
                <a:latin typeface="Arial"/>
                <a:ea typeface="Arial"/>
                <a:cs typeface="Arial"/>
                <a:sym typeface="Arial"/>
              </a:rPr>
            </a:br>
            <a:r>
              <a:rPr b="0" i="0" lang="en-US" sz="4400" u="none" cap="none" strike="noStrike">
                <a:solidFill>
                  <a:schemeClr val="dk2"/>
                </a:solidFill>
                <a:latin typeface="Arial"/>
                <a:ea typeface="Arial"/>
                <a:cs typeface="Arial"/>
                <a:sym typeface="Arial"/>
              </a:rPr>
              <a:t>Ecosystem Dynamics </a:t>
            </a:r>
            <a:r>
              <a:rPr lang="en-US"/>
              <a:t>(WS PKT &amp; Matrix)</a:t>
            </a:r>
          </a:p>
        </p:txBody>
      </p:sp>
      <p:sp>
        <p:nvSpPr>
          <p:cNvPr id="110" name="Shape 110"/>
          <p:cNvSpPr txBox="1"/>
          <p:nvPr>
            <p:ph idx="1" type="subTitle"/>
          </p:nvPr>
        </p:nvSpPr>
        <p:spPr>
          <a:xfrm>
            <a:off x="1905000" y="4114725"/>
            <a:ext cx="5638800" cy="1120800"/>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0" i="0" lang="en-US" sz="3200" u="none" cap="none" strike="noStrike">
                <a:solidFill>
                  <a:schemeClr val="dk1"/>
                </a:solidFill>
                <a:latin typeface="Arial"/>
                <a:ea typeface="Arial"/>
                <a:cs typeface="Arial"/>
                <a:sym typeface="Arial"/>
              </a:rPr>
              <a:t>EQ: What types of factors affect a population?</a:t>
            </a:r>
          </a:p>
          <a:p>
            <a:pPr indent="0" lvl="0" marL="0" marR="0" rtl="0" algn="ctr">
              <a:lnSpc>
                <a:spcPct val="100000"/>
              </a:lnSpc>
              <a:spcBef>
                <a:spcPts val="640"/>
              </a:spcBef>
              <a:spcAft>
                <a:spcPts val="0"/>
              </a:spcAft>
              <a:buClr>
                <a:schemeClr val="dk1"/>
              </a:buClr>
              <a:buSzPct val="25000"/>
              <a:buFont typeface="Arial"/>
              <a:buNone/>
            </a:pPr>
            <a:r>
              <a:rPr b="0" i="0" lang="en-US" sz="3200" u="none" cap="none" strike="noStrike">
                <a:solidFill>
                  <a:schemeClr val="dk1"/>
                </a:solidFill>
                <a:latin typeface="Arial"/>
                <a:ea typeface="Arial"/>
                <a:cs typeface="Arial"/>
                <a:sym typeface="Arial"/>
              </a:rPr>
              <a:t>Biology</a:t>
            </a: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500"/>
                                        <p:tgtEl>
                                          <p:spTgt spid="1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0" st="0"/>
                                            </p:txEl>
                                          </p:spTgt>
                                        </p:tgtEl>
                                        <p:attrNameLst>
                                          <p:attrName>style.visibility</p:attrName>
                                        </p:attrNameLst>
                                      </p:cBhvr>
                                      <p:to>
                                        <p:strVal val="visible"/>
                                      </p:to>
                                    </p:set>
                                    <p:animEffect filter="fade" transition="in">
                                      <p:cBhvr>
                                        <p:cTn dur="500"/>
                                        <p:tgtEl>
                                          <p:spTgt spid="11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1" st="1"/>
                                            </p:txEl>
                                          </p:spTgt>
                                        </p:tgtEl>
                                        <p:attrNameLst>
                                          <p:attrName>style.visibility</p:attrName>
                                        </p:attrNameLst>
                                      </p:cBhvr>
                                      <p:to>
                                        <p:strVal val="visible"/>
                                      </p:to>
                                    </p:set>
                                    <p:animEffect filter="fade" transition="in">
                                      <p:cBhvr>
                                        <p:cTn dur="500"/>
                                        <p:tgtEl>
                                          <p:spTgt spid="11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3" name="Shape 173"/>
        <p:cNvGrpSpPr/>
        <p:nvPr/>
      </p:nvGrpSpPr>
      <p:grpSpPr>
        <a:xfrm>
          <a:off x="0" y="0"/>
          <a:ext cx="0" cy="0"/>
          <a:chOff x="0" y="0"/>
          <a:chExt cx="0" cy="0"/>
        </a:xfrm>
      </p:grpSpPr>
      <p:sp>
        <p:nvSpPr>
          <p:cNvPr id="174" name="Shape 174"/>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Growth Rate	</a:t>
            </a:r>
          </a:p>
        </p:txBody>
      </p:sp>
      <p:sp>
        <p:nvSpPr>
          <p:cNvPr id="175" name="Shape 175"/>
          <p:cNvSpPr txBox="1"/>
          <p:nvPr>
            <p:ph idx="1" type="body"/>
          </p:nvPr>
        </p:nvSpPr>
        <p:spPr>
          <a:xfrm>
            <a:off x="1480574" y="838200"/>
            <a:ext cx="7511100" cy="5410200"/>
          </a:xfrm>
          <a:prstGeom prst="rect">
            <a:avLst/>
          </a:prstGeom>
          <a:noFill/>
          <a:ln>
            <a:noFill/>
          </a:ln>
        </p:spPr>
        <p:txBody>
          <a:bodyPr anchorCtr="0" anchor="t" bIns="45700" lIns="91425" rIns="91425" tIns="45700">
            <a:noAutofit/>
          </a:bodyPr>
          <a:lstStyle/>
          <a:p>
            <a:pPr indent="-342900" lvl="0" marL="342900" marR="0" rtl="0" algn="l">
              <a:lnSpc>
                <a:spcPct val="100000"/>
              </a:lnSpc>
              <a:spcBef>
                <a:spcPts val="0"/>
              </a:spcBef>
              <a:spcAft>
                <a:spcPts val="0"/>
              </a:spcAft>
              <a:buClr>
                <a:schemeClr val="dk1"/>
              </a:buClr>
              <a:buSzPct val="100000"/>
              <a:buFont typeface="Arial"/>
              <a:buChar char="•"/>
            </a:pPr>
            <a:r>
              <a:rPr b="1" i="0" lang="en-US" sz="2800" u="none" cap="none" strike="noStrike">
                <a:solidFill>
                  <a:schemeClr val="dk1"/>
                </a:solidFill>
                <a:latin typeface="Arial"/>
                <a:ea typeface="Arial"/>
                <a:cs typeface="Arial"/>
                <a:sym typeface="Arial"/>
              </a:rPr>
              <a:t>The total change in a population’s size over time.</a:t>
            </a:r>
          </a:p>
          <a:p>
            <a:pPr indent="-342900" lvl="0" marL="342900" marR="0" rtl="0" algn="l">
              <a:lnSpc>
                <a:spcPct val="100000"/>
              </a:lnSpc>
              <a:spcBef>
                <a:spcPts val="560"/>
              </a:spcBef>
              <a:spcAft>
                <a:spcPts val="0"/>
              </a:spcAft>
              <a:buClr>
                <a:schemeClr val="dk1"/>
              </a:buClr>
              <a:buSzPct val="25000"/>
              <a:buFont typeface="Arial"/>
              <a:buNone/>
            </a:pPr>
            <a:r>
              <a:t/>
            </a:r>
            <a:endParaRPr b="1" i="0" sz="2800" u="none" cap="none" strike="noStrike">
              <a:solidFill>
                <a:schemeClr val="dk1"/>
              </a:solidFill>
              <a:latin typeface="Arial"/>
              <a:ea typeface="Arial"/>
              <a:cs typeface="Arial"/>
              <a:sym typeface="Arial"/>
            </a:endParaRPr>
          </a:p>
          <a:p>
            <a:pPr indent="-342900" lvl="0" marL="342900" marR="0" rtl="0" algn="l">
              <a:lnSpc>
                <a:spcPct val="100000"/>
              </a:lnSpc>
              <a:spcBef>
                <a:spcPts val="480"/>
              </a:spcBef>
              <a:spcAft>
                <a:spcPts val="0"/>
              </a:spcAft>
              <a:buClr>
                <a:schemeClr val="dk1"/>
              </a:buClr>
              <a:buSzPct val="25000"/>
              <a:buFont typeface="Arial"/>
              <a:buNone/>
            </a:pPr>
            <a:r>
              <a:rPr b="1" i="0" lang="en-US" sz="2400" u="none" cap="none" strike="noStrike">
                <a:solidFill>
                  <a:schemeClr val="dk1"/>
                </a:solidFill>
                <a:latin typeface="Arial"/>
                <a:ea typeface="Arial"/>
                <a:cs typeface="Arial"/>
                <a:sym typeface="Arial"/>
              </a:rPr>
              <a:t>Growth Rate = Change of individuals        Rise</a:t>
            </a:r>
          </a:p>
          <a:p>
            <a:pPr indent="-342900" lvl="0" marL="342900" marR="0" rtl="0" algn="l">
              <a:lnSpc>
                <a:spcPct val="100000"/>
              </a:lnSpc>
              <a:spcBef>
                <a:spcPts val="480"/>
              </a:spcBef>
              <a:spcAft>
                <a:spcPts val="0"/>
              </a:spcAft>
              <a:buClr>
                <a:schemeClr val="dk1"/>
              </a:buClr>
              <a:buSzPct val="25000"/>
              <a:buFont typeface="Arial"/>
              <a:buNone/>
            </a:pPr>
            <a:r>
              <a:rPr b="1" i="0" lang="en-US" sz="2400" u="none" cap="none" strike="noStrike">
                <a:solidFill>
                  <a:schemeClr val="dk1"/>
                </a:solidFill>
                <a:latin typeface="Arial"/>
                <a:ea typeface="Arial"/>
                <a:cs typeface="Arial"/>
                <a:sym typeface="Arial"/>
              </a:rPr>
              <a:t>                          -------------------------------    = --------</a:t>
            </a:r>
          </a:p>
          <a:p>
            <a:pPr indent="-342900" lvl="0" marL="342900" marR="0" rtl="0" algn="l">
              <a:lnSpc>
                <a:spcPct val="100000"/>
              </a:lnSpc>
              <a:spcBef>
                <a:spcPts val="480"/>
              </a:spcBef>
              <a:spcAft>
                <a:spcPts val="0"/>
              </a:spcAft>
              <a:buClr>
                <a:schemeClr val="dk1"/>
              </a:buClr>
              <a:buSzPct val="25000"/>
              <a:buFont typeface="Arial"/>
              <a:buNone/>
            </a:pPr>
            <a:r>
              <a:rPr b="1" i="0" lang="en-US" sz="2400" u="none" cap="none" strike="noStrike">
                <a:solidFill>
                  <a:schemeClr val="dk1"/>
                </a:solidFill>
                <a:latin typeface="Arial"/>
                <a:ea typeface="Arial"/>
                <a:cs typeface="Arial"/>
                <a:sym typeface="Arial"/>
              </a:rPr>
              <a:t>				  			Time period				 </a:t>
            </a:r>
            <a:r>
              <a:rPr lang="en-US" sz="2400"/>
              <a:t>Run</a:t>
            </a:r>
          </a:p>
          <a:p>
            <a:pPr indent="-342900" lvl="0" marL="342900" marR="0" rtl="0" algn="l">
              <a:lnSpc>
                <a:spcPct val="100000"/>
              </a:lnSpc>
              <a:spcBef>
                <a:spcPts val="480"/>
              </a:spcBef>
              <a:spcAft>
                <a:spcPts val="0"/>
              </a:spcAft>
              <a:buClr>
                <a:schemeClr val="dk1"/>
              </a:buClr>
              <a:buSzPct val="25000"/>
              <a:buFont typeface="Arial"/>
              <a:buNone/>
            </a:pPr>
            <a:r>
              <a:t/>
            </a:r>
            <a:endParaRPr b="1" i="0" sz="2400" u="none" cap="none" strike="noStrike">
              <a:solidFill>
                <a:schemeClr val="dk1"/>
              </a:solidFill>
              <a:latin typeface="Arial"/>
              <a:ea typeface="Arial"/>
              <a:cs typeface="Arial"/>
              <a:sym typeface="Arial"/>
            </a:endParaRPr>
          </a:p>
          <a:p>
            <a:pPr indent="-342900" lvl="0" marL="342900" marR="0" rtl="0" algn="l">
              <a:lnSpc>
                <a:spcPct val="100000"/>
              </a:lnSpc>
              <a:spcBef>
                <a:spcPts val="480"/>
              </a:spcBef>
              <a:spcAft>
                <a:spcPts val="0"/>
              </a:spcAft>
              <a:buClr>
                <a:srgbClr val="FF0000"/>
              </a:buClr>
              <a:buSzPct val="100000"/>
              <a:buFont typeface="Arial"/>
              <a:buChar char="•"/>
            </a:pPr>
            <a:r>
              <a:rPr b="1" i="0" lang="en-US" sz="2400" u="none" cap="none" strike="noStrike">
                <a:solidFill>
                  <a:srgbClr val="FF0000"/>
                </a:solidFill>
                <a:latin typeface="Arial"/>
                <a:ea typeface="Arial"/>
                <a:cs typeface="Arial"/>
                <a:sym typeface="Arial"/>
              </a:rPr>
              <a:t>Four factors that play a role in growth rate:</a:t>
            </a:r>
          </a:p>
          <a:p>
            <a:pPr indent="-285750" lvl="1" marL="742950" marR="0" rtl="0" algn="l">
              <a:lnSpc>
                <a:spcPct val="100000"/>
              </a:lnSpc>
              <a:spcBef>
                <a:spcPts val="400"/>
              </a:spcBef>
              <a:spcAft>
                <a:spcPts val="0"/>
              </a:spcAft>
              <a:buClr>
                <a:srgbClr val="FF0000"/>
              </a:buClr>
              <a:buSzPct val="100000"/>
              <a:buFont typeface="Arial"/>
              <a:buChar char="–"/>
            </a:pPr>
            <a:r>
              <a:rPr b="1" i="0" lang="en-US" sz="2000" u="none" cap="none" strike="noStrike">
                <a:solidFill>
                  <a:srgbClr val="FF0000"/>
                </a:solidFill>
                <a:latin typeface="Arial"/>
                <a:ea typeface="Arial"/>
                <a:cs typeface="Arial"/>
                <a:sym typeface="Arial"/>
              </a:rPr>
              <a:t>Birth Rate</a:t>
            </a:r>
          </a:p>
          <a:p>
            <a:pPr indent="-285750" lvl="1" marL="742950" marR="0" rtl="0" algn="l">
              <a:lnSpc>
                <a:spcPct val="100000"/>
              </a:lnSpc>
              <a:spcBef>
                <a:spcPts val="400"/>
              </a:spcBef>
              <a:spcAft>
                <a:spcPts val="0"/>
              </a:spcAft>
              <a:buClr>
                <a:srgbClr val="FF0000"/>
              </a:buClr>
              <a:buSzPct val="100000"/>
              <a:buFont typeface="Arial"/>
              <a:buChar char="–"/>
            </a:pPr>
            <a:r>
              <a:rPr b="1" i="0" lang="en-US" sz="2000" u="none" cap="none" strike="noStrike">
                <a:solidFill>
                  <a:srgbClr val="FF0000"/>
                </a:solidFill>
                <a:latin typeface="Arial"/>
                <a:ea typeface="Arial"/>
                <a:cs typeface="Arial"/>
                <a:sym typeface="Arial"/>
              </a:rPr>
              <a:t>Immigration (movement </a:t>
            </a:r>
            <a:r>
              <a:rPr b="1" i="1" lang="en-US" sz="2000" u="none" cap="none" strike="noStrike">
                <a:solidFill>
                  <a:srgbClr val="FF0000"/>
                </a:solidFill>
                <a:latin typeface="Arial"/>
                <a:ea typeface="Arial"/>
                <a:cs typeface="Arial"/>
                <a:sym typeface="Arial"/>
              </a:rPr>
              <a:t>into </a:t>
            </a:r>
            <a:r>
              <a:rPr b="1" i="0" lang="en-US" sz="2000" u="none" cap="none" strike="noStrike">
                <a:solidFill>
                  <a:srgbClr val="FF0000"/>
                </a:solidFill>
                <a:latin typeface="Arial"/>
                <a:ea typeface="Arial"/>
                <a:cs typeface="Arial"/>
                <a:sym typeface="Arial"/>
              </a:rPr>
              <a:t>an area)</a:t>
            </a:r>
          </a:p>
          <a:p>
            <a:pPr indent="-285750" lvl="1" marL="742950" marR="0" rtl="0" algn="l">
              <a:lnSpc>
                <a:spcPct val="100000"/>
              </a:lnSpc>
              <a:spcBef>
                <a:spcPts val="400"/>
              </a:spcBef>
              <a:spcAft>
                <a:spcPts val="0"/>
              </a:spcAft>
              <a:buClr>
                <a:srgbClr val="FF0000"/>
              </a:buClr>
              <a:buSzPct val="100000"/>
              <a:buFont typeface="Arial"/>
              <a:buChar char="–"/>
            </a:pPr>
            <a:r>
              <a:rPr b="1" i="0" lang="en-US" sz="2000" u="none" cap="none" strike="noStrike">
                <a:solidFill>
                  <a:srgbClr val="FF0000"/>
                </a:solidFill>
                <a:latin typeface="Arial"/>
                <a:ea typeface="Arial"/>
                <a:cs typeface="Arial"/>
                <a:sym typeface="Arial"/>
              </a:rPr>
              <a:t>Death Rate</a:t>
            </a:r>
          </a:p>
          <a:p>
            <a:pPr indent="-285750" lvl="1" marL="742950" marR="0" rtl="0" algn="l">
              <a:lnSpc>
                <a:spcPct val="100000"/>
              </a:lnSpc>
              <a:spcBef>
                <a:spcPts val="400"/>
              </a:spcBef>
              <a:spcAft>
                <a:spcPts val="0"/>
              </a:spcAft>
              <a:buClr>
                <a:srgbClr val="FF0000"/>
              </a:buClr>
              <a:buSzPct val="100000"/>
              <a:buFont typeface="Arial"/>
              <a:buChar char="–"/>
            </a:pPr>
            <a:r>
              <a:rPr b="1" i="0" lang="en-US" sz="2000" u="none" cap="none" strike="noStrike">
                <a:solidFill>
                  <a:srgbClr val="FF0000"/>
                </a:solidFill>
                <a:latin typeface="Arial"/>
                <a:ea typeface="Arial"/>
                <a:cs typeface="Arial"/>
                <a:sym typeface="Arial"/>
              </a:rPr>
              <a:t>Emigration (movement </a:t>
            </a:r>
            <a:r>
              <a:rPr b="1" i="1" lang="en-US" sz="2000" u="none" cap="none" strike="noStrike">
                <a:solidFill>
                  <a:srgbClr val="FF0000"/>
                </a:solidFill>
                <a:latin typeface="Arial"/>
                <a:ea typeface="Arial"/>
                <a:cs typeface="Arial"/>
                <a:sym typeface="Arial"/>
              </a:rPr>
              <a:t>out </a:t>
            </a:r>
            <a:r>
              <a:rPr b="1" i="0" lang="en-US" sz="2000" u="none" cap="none" strike="noStrike">
                <a:solidFill>
                  <a:srgbClr val="FF0000"/>
                </a:solidFill>
                <a:latin typeface="Arial"/>
                <a:ea typeface="Arial"/>
                <a:cs typeface="Arial"/>
                <a:sym typeface="Arial"/>
              </a:rPr>
              <a:t>of an area)</a:t>
            </a:r>
          </a:p>
          <a:p>
            <a:pPr indent="-342900" lvl="0" marL="342900" marR="0" rtl="0" algn="l">
              <a:spcBef>
                <a:spcPts val="400"/>
              </a:spcBef>
              <a:spcAft>
                <a:spcPts val="0"/>
              </a:spcAft>
              <a:buClr>
                <a:schemeClr val="dk1"/>
              </a:buClr>
              <a:buSzPct val="100000"/>
              <a:buFont typeface="Arial"/>
              <a:buNone/>
            </a:pPr>
            <a:r>
              <a:t/>
            </a:r>
            <a:endParaRPr b="1" i="0" sz="2000" u="none" cap="none" strike="noStrike">
              <a:solidFill>
                <a:srgbClr val="FF0000"/>
              </a:solidFill>
              <a:latin typeface="Arial"/>
              <a:ea typeface="Arial"/>
              <a:cs typeface="Arial"/>
              <a:sym typeface="Arial"/>
            </a:endParaRPr>
          </a:p>
        </p:txBody>
      </p:sp>
      <p:sp>
        <p:nvSpPr>
          <p:cNvPr id="176" name="Shape 176"/>
          <p:cNvSpPr txBox="1"/>
          <p:nvPr/>
        </p:nvSpPr>
        <p:spPr>
          <a:xfrm>
            <a:off x="304800" y="838200"/>
            <a:ext cx="838199"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#2 a-d</a:t>
            </a: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2000"/>
                                        <p:tgtEl>
                                          <p:spTgt spid="174"/>
                                        </p:tgtEl>
                                      </p:cBhvr>
                                    </p:animEffect>
                                  </p:childTnLst>
                                </p:cTn>
                              </p:par>
                              <p:par>
                                <p:cTn fill="hold" nodeType="with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2000"/>
                                        <p:tgtEl>
                                          <p:spTgt spid="1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1" name="Shape 181"/>
        <p:cNvGrpSpPr/>
        <p:nvPr/>
      </p:nvGrpSpPr>
      <p:grpSpPr>
        <a:xfrm>
          <a:off x="0" y="0"/>
          <a:ext cx="0" cy="0"/>
          <a:chOff x="0" y="0"/>
          <a:chExt cx="0" cy="0"/>
        </a:xfrm>
      </p:grpSpPr>
      <p:sp>
        <p:nvSpPr>
          <p:cNvPr id="182" name="Shape 182"/>
          <p:cNvSpPr txBox="1"/>
          <p:nvPr>
            <p:ph type="title"/>
          </p:nvPr>
        </p:nvSpPr>
        <p:spPr>
          <a:xfrm>
            <a:off x="623887" y="1709738"/>
            <a:ext cx="7886700" cy="2852700"/>
          </a:xfrm>
          <a:prstGeom prst="rect">
            <a:avLst/>
          </a:prstGeom>
        </p:spPr>
        <p:txBody>
          <a:bodyPr anchorCtr="0" anchor="b" bIns="91425" lIns="91425" rIns="91425" tIns="91425">
            <a:noAutofit/>
          </a:bodyPr>
          <a:lstStyle/>
          <a:p>
            <a:pPr lvl="0">
              <a:spcBef>
                <a:spcPts val="0"/>
              </a:spcBef>
              <a:buNone/>
            </a:pPr>
            <a:r>
              <a:rPr lang="en-US"/>
              <a:t>Tell your neighbor: </a:t>
            </a:r>
            <a:r>
              <a:rPr lang="en-US">
                <a:solidFill>
                  <a:srgbClr val="0000FF"/>
                </a:solidFill>
              </a:rPr>
              <a:t>A/C: </a:t>
            </a:r>
            <a:r>
              <a:rPr lang="en-US"/>
              <a:t>What does  </a:t>
            </a:r>
            <a:r>
              <a:rPr lang="en-US">
                <a:solidFill>
                  <a:srgbClr val="274E13"/>
                </a:solidFill>
              </a:rPr>
              <a:t>Bio</a:t>
            </a:r>
            <a:r>
              <a:rPr lang="en-US"/>
              <a:t>tic mean? </a:t>
            </a:r>
          </a:p>
          <a:p>
            <a:pPr lvl="0">
              <a:spcBef>
                <a:spcPts val="0"/>
              </a:spcBef>
              <a:buNone/>
            </a:pPr>
            <a:r>
              <a:rPr lang="en-US">
                <a:solidFill>
                  <a:srgbClr val="0000FF"/>
                </a:solidFill>
              </a:rPr>
              <a:t>B/D: </a:t>
            </a:r>
            <a:r>
              <a:rPr lang="en-US">
                <a:solidFill>
                  <a:srgbClr val="980000"/>
                </a:solidFill>
              </a:rPr>
              <a:t>A</a:t>
            </a:r>
            <a:r>
              <a:rPr lang="en-US">
                <a:solidFill>
                  <a:srgbClr val="274E13"/>
                </a:solidFill>
              </a:rPr>
              <a:t>bio</a:t>
            </a:r>
            <a:r>
              <a:rPr lang="en-US"/>
              <a:t>tic?</a:t>
            </a:r>
          </a:p>
        </p:txBody>
      </p:sp>
      <p:sp>
        <p:nvSpPr>
          <p:cNvPr id="183" name="Shape 183"/>
          <p:cNvSpPr txBox="1"/>
          <p:nvPr>
            <p:ph idx="1" type="body"/>
          </p:nvPr>
        </p:nvSpPr>
        <p:spPr>
          <a:xfrm>
            <a:off x="623887" y="4589462"/>
            <a:ext cx="7886700" cy="1500300"/>
          </a:xfrm>
          <a:prstGeom prst="rect">
            <a:avLst/>
          </a:prstGeom>
        </p:spPr>
        <p:txBody>
          <a:bodyPr anchorCtr="0" anchor="t" bIns="91425" lIns="91425" rIns="91425" tIns="91425">
            <a:noAutofit/>
          </a:bodyPr>
          <a:lstStyle/>
          <a:p>
            <a:pPr lvl="0">
              <a:spcBef>
                <a:spcPts val="0"/>
              </a:spcBef>
              <a:buNone/>
            </a:pPr>
            <a:r>
              <a:rPr lang="en-US"/>
              <a:t>Did you fill in your vocab matrix?</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7" name="Shape 187"/>
        <p:cNvGrpSpPr/>
        <p:nvPr/>
      </p:nvGrpSpPr>
      <p:grpSpPr>
        <a:xfrm>
          <a:off x="0" y="0"/>
          <a:ext cx="0" cy="0"/>
          <a:chOff x="0" y="0"/>
          <a:chExt cx="0" cy="0"/>
        </a:xfrm>
      </p:grpSpPr>
      <p:sp>
        <p:nvSpPr>
          <p:cNvPr id="188" name="Shape 188"/>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200" u="none" cap="none" strike="noStrike">
                <a:solidFill>
                  <a:schemeClr val="dk2"/>
                </a:solidFill>
                <a:latin typeface="Arial"/>
                <a:ea typeface="Arial"/>
                <a:cs typeface="Arial"/>
                <a:sym typeface="Arial"/>
              </a:rPr>
              <a:t>Exponential growth meets the real world</a:t>
            </a:r>
          </a:p>
        </p:txBody>
      </p:sp>
      <p:sp>
        <p:nvSpPr>
          <p:cNvPr id="189" name="Shape 189"/>
          <p:cNvSpPr txBox="1"/>
          <p:nvPr>
            <p:ph idx="1" type="body"/>
          </p:nvPr>
        </p:nvSpPr>
        <p:spPr>
          <a:xfrm>
            <a:off x="1566850" y="838200"/>
            <a:ext cx="3881400" cy="5718300"/>
          </a:xfrm>
          <a:prstGeom prst="rect">
            <a:avLst/>
          </a:prstGeom>
          <a:solidFill>
            <a:srgbClr val="EFEFEF"/>
          </a:solidFill>
          <a:ln>
            <a:noFill/>
          </a:ln>
        </p:spPr>
        <p:txBody>
          <a:bodyPr anchorCtr="0" anchor="t" bIns="45700" lIns="91425" rIns="91425" tIns="45700">
            <a:noAutofit/>
          </a:bodyPr>
          <a:lstStyle/>
          <a:p>
            <a:pPr indent="0" lvl="0" marL="0" marR="0" rtl="0" algn="l">
              <a:lnSpc>
                <a:spcPct val="80000"/>
              </a:lnSpc>
              <a:spcBef>
                <a:spcPts val="0"/>
              </a:spcBef>
              <a:spcAft>
                <a:spcPts val="0"/>
              </a:spcAft>
              <a:buClr>
                <a:schemeClr val="dk1"/>
              </a:buClr>
              <a:buSzPct val="100000"/>
              <a:buFont typeface="Arial"/>
              <a:buChar char="•"/>
            </a:pPr>
            <a:r>
              <a:rPr b="1" i="0" lang="en-US" sz="2800" u="sng" cap="none" strike="noStrike">
                <a:solidFill>
                  <a:schemeClr val="dk1"/>
                </a:solidFill>
                <a:latin typeface="Arial"/>
                <a:ea typeface="Arial"/>
                <a:cs typeface="Arial"/>
                <a:sym typeface="Arial"/>
              </a:rPr>
              <a:t>Limiting Factors</a:t>
            </a:r>
            <a:r>
              <a:rPr b="1" i="0" lang="en-US" sz="2800" u="none" cap="none" strike="noStrike">
                <a:solidFill>
                  <a:schemeClr val="dk1"/>
                </a:solidFill>
                <a:latin typeface="Arial"/>
                <a:ea typeface="Arial"/>
                <a:cs typeface="Arial"/>
                <a:sym typeface="Arial"/>
              </a:rPr>
              <a:t>: </a:t>
            </a:r>
            <a:r>
              <a:rPr b="0" i="0" lang="en-US" sz="2800" u="none" cap="none" strike="noStrike">
                <a:solidFill>
                  <a:schemeClr val="dk1"/>
                </a:solidFill>
                <a:latin typeface="Arial"/>
                <a:ea typeface="Arial"/>
                <a:cs typeface="Arial"/>
                <a:sym typeface="Arial"/>
              </a:rPr>
              <a:t>any </a:t>
            </a:r>
            <a:r>
              <a:rPr b="0" i="0" lang="en-US" sz="2800" u="sng" cap="none" strike="noStrike">
                <a:solidFill>
                  <a:schemeClr val="dk1"/>
                </a:solidFill>
                <a:latin typeface="Arial"/>
                <a:ea typeface="Arial"/>
                <a:cs typeface="Arial"/>
                <a:sym typeface="Arial"/>
              </a:rPr>
              <a:t>biotic </a:t>
            </a:r>
            <a:r>
              <a:rPr b="0" i="0" lang="en-US" sz="2800" u="none" cap="none" strike="noStrike">
                <a:solidFill>
                  <a:schemeClr val="dk1"/>
                </a:solidFill>
                <a:latin typeface="Arial"/>
                <a:ea typeface="Arial"/>
                <a:cs typeface="Arial"/>
                <a:sym typeface="Arial"/>
              </a:rPr>
              <a:t>or </a:t>
            </a:r>
            <a:r>
              <a:rPr b="0" i="0" lang="en-US" sz="2800" u="sng" cap="none" strike="noStrike">
                <a:solidFill>
                  <a:schemeClr val="dk1"/>
                </a:solidFill>
                <a:latin typeface="Arial"/>
                <a:ea typeface="Arial"/>
                <a:cs typeface="Arial"/>
                <a:sym typeface="Arial"/>
              </a:rPr>
              <a:t>abiotic </a:t>
            </a:r>
            <a:r>
              <a:rPr b="0" i="0" lang="en-US" sz="2800" u="none" cap="none" strike="noStrike">
                <a:solidFill>
                  <a:schemeClr val="dk1"/>
                </a:solidFill>
                <a:latin typeface="Arial"/>
                <a:ea typeface="Arial"/>
                <a:cs typeface="Arial"/>
                <a:sym typeface="Arial"/>
              </a:rPr>
              <a:t>resources in the environment that limits the size of a population. </a:t>
            </a:r>
          </a:p>
          <a:p>
            <a:pPr indent="0" lvl="0" marL="0" marR="0" rtl="0" algn="l">
              <a:lnSpc>
                <a:spcPct val="80000"/>
              </a:lnSpc>
              <a:spcBef>
                <a:spcPts val="560"/>
              </a:spcBef>
              <a:spcAft>
                <a:spcPts val="0"/>
              </a:spcAft>
              <a:buClr>
                <a:schemeClr val="dk1"/>
              </a:buClr>
              <a:buSzPct val="100000"/>
              <a:buFont typeface="Arial"/>
              <a:buChar char="•"/>
            </a:pPr>
            <a:r>
              <a:rPr b="1" i="0" lang="en-US" sz="2800" u="sng" cap="none" strike="noStrike">
                <a:solidFill>
                  <a:schemeClr val="dk1"/>
                </a:solidFill>
                <a:latin typeface="Arial"/>
                <a:ea typeface="Arial"/>
                <a:cs typeface="Arial"/>
                <a:sym typeface="Arial"/>
              </a:rPr>
              <a:t>Carrying Capacity</a:t>
            </a:r>
            <a:r>
              <a:rPr b="1" i="0" lang="en-US" sz="2800" u="none" cap="none" strike="noStrike">
                <a:solidFill>
                  <a:schemeClr val="dk1"/>
                </a:solidFill>
                <a:latin typeface="Arial"/>
                <a:ea typeface="Arial"/>
                <a:cs typeface="Arial"/>
                <a:sym typeface="Arial"/>
              </a:rPr>
              <a:t>:</a:t>
            </a:r>
            <a:r>
              <a:rPr b="1" i="0" lang="en-US" sz="2400" u="none" cap="none" strike="noStrike">
                <a:solidFill>
                  <a:schemeClr val="dk1"/>
                </a:solidFill>
                <a:latin typeface="Arial"/>
                <a:ea typeface="Arial"/>
                <a:cs typeface="Arial"/>
                <a:sym typeface="Arial"/>
              </a:rPr>
              <a:t> </a:t>
            </a:r>
            <a:r>
              <a:rPr b="0" i="0" lang="en-US" sz="2800" u="none" cap="none" strike="noStrike">
                <a:solidFill>
                  <a:schemeClr val="dk1"/>
                </a:solidFill>
                <a:latin typeface="Arial"/>
                <a:ea typeface="Arial"/>
                <a:cs typeface="Arial"/>
                <a:sym typeface="Arial"/>
              </a:rPr>
              <a:t>number of individuals in a population that an environment can support over a relatively long period of time.</a:t>
            </a:r>
          </a:p>
        </p:txBody>
      </p:sp>
      <p:pic>
        <p:nvPicPr>
          <p:cNvPr descr="carrying_capacity" id="190" name="Shape 190"/>
          <p:cNvPicPr preferRelativeResize="0"/>
          <p:nvPr>
            <p:ph idx="1" type="body"/>
          </p:nvPr>
        </p:nvPicPr>
        <p:blipFill rotWithShape="1">
          <a:blip r:embed="rId3">
            <a:alphaModFix/>
          </a:blip>
          <a:srcRect b="0" l="0" r="0" t="0"/>
          <a:stretch/>
        </p:blipFill>
        <p:spPr>
          <a:xfrm>
            <a:off x="5448300" y="1752600"/>
            <a:ext cx="3543300" cy="3809999"/>
          </a:xfrm>
          <a:prstGeom prst="rect">
            <a:avLst/>
          </a:prstGeom>
          <a:noFill/>
          <a:ln>
            <a:noFill/>
          </a:ln>
        </p:spPr>
      </p:pic>
      <p:sp>
        <p:nvSpPr>
          <p:cNvPr id="191" name="Shape 191"/>
          <p:cNvSpPr txBox="1"/>
          <p:nvPr/>
        </p:nvSpPr>
        <p:spPr>
          <a:xfrm>
            <a:off x="304800" y="811212"/>
            <a:ext cx="1262062" cy="64611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#3 &amp; #4  </a:t>
            </a:r>
          </a:p>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Decide #5</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2000"/>
                                        <p:tgtEl>
                                          <p:spTgt spid="1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xEl>
                                              <p:pRg end="0" st="0"/>
                                            </p:txEl>
                                          </p:spTgt>
                                        </p:tgtEl>
                                        <p:attrNameLst>
                                          <p:attrName>style.visibility</p:attrName>
                                        </p:attrNameLst>
                                      </p:cBhvr>
                                      <p:to>
                                        <p:strVal val="visible"/>
                                      </p:to>
                                    </p:set>
                                    <p:animEffect filter="fade" transition="in">
                                      <p:cBhvr>
                                        <p:cTn dur="2000"/>
                                        <p:tgtEl>
                                          <p:spTgt spid="18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xEl>
                                              <p:pRg end="1" st="1"/>
                                            </p:txEl>
                                          </p:spTgt>
                                        </p:tgtEl>
                                        <p:attrNameLst>
                                          <p:attrName>style.visibility</p:attrName>
                                        </p:attrNameLst>
                                      </p:cBhvr>
                                      <p:to>
                                        <p:strVal val="visible"/>
                                      </p:to>
                                    </p:set>
                                    <p:animEffect filter="fade" transition="in">
                                      <p:cBhvr>
                                        <p:cTn dur="2000"/>
                                        <p:tgtEl>
                                          <p:spTgt spid="18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6" name="Shape 196"/>
        <p:cNvGrpSpPr/>
        <p:nvPr/>
      </p:nvGrpSpPr>
      <p:grpSpPr>
        <a:xfrm>
          <a:off x="0" y="0"/>
          <a:ext cx="0" cy="0"/>
          <a:chOff x="0" y="0"/>
          <a:chExt cx="0" cy="0"/>
        </a:xfrm>
      </p:grpSpPr>
      <p:sp>
        <p:nvSpPr>
          <p:cNvPr id="197" name="Shape 197"/>
          <p:cNvSpPr txBox="1"/>
          <p:nvPr>
            <p:ph type="title"/>
          </p:nvPr>
        </p:nvSpPr>
        <p:spPr>
          <a:xfrm>
            <a:off x="0" y="0"/>
            <a:ext cx="7467600" cy="2143800"/>
          </a:xfrm>
          <a:prstGeom prst="rect">
            <a:avLst/>
          </a:prstGeom>
        </p:spPr>
        <p:txBody>
          <a:bodyPr anchorCtr="0" anchor="ctr" bIns="91425" lIns="91425" rIns="91425" tIns="91425">
            <a:noAutofit/>
          </a:bodyPr>
          <a:lstStyle/>
          <a:p>
            <a:pPr lvl="0">
              <a:spcBef>
                <a:spcPts val="0"/>
              </a:spcBef>
              <a:buNone/>
            </a:pPr>
            <a:r>
              <a:rPr lang="en-US"/>
              <a:t>Draw for #5a What the rest of the graph might look like when it hits its </a:t>
            </a:r>
            <a:r>
              <a:rPr lang="en-US" u="sng"/>
              <a:t>carrying capacity</a:t>
            </a:r>
            <a:r>
              <a:rPr lang="en-US"/>
              <a:t>:</a:t>
            </a:r>
          </a:p>
        </p:txBody>
      </p:sp>
      <p:pic>
        <p:nvPicPr>
          <p:cNvPr descr="Population exponential growth" id="198" name="Shape 198"/>
          <p:cNvPicPr preferRelativeResize="0"/>
          <p:nvPr>
            <p:ph idx="4294967295" type="body"/>
          </p:nvPr>
        </p:nvPicPr>
        <p:blipFill rotWithShape="1">
          <a:blip r:embed="rId3">
            <a:alphaModFix/>
          </a:blip>
          <a:srcRect b="0" l="0" r="0" t="0"/>
          <a:stretch/>
        </p:blipFill>
        <p:spPr>
          <a:xfrm>
            <a:off x="1520075" y="2107325"/>
            <a:ext cx="3602100" cy="3962400"/>
          </a:xfrm>
          <a:prstGeom prst="rect">
            <a:avLst/>
          </a:prstGeom>
          <a:noFill/>
          <a:ln>
            <a:noFill/>
          </a:ln>
        </p:spPr>
      </p:pic>
      <p:sp>
        <p:nvSpPr>
          <p:cNvPr id="199" name="Shape 199"/>
          <p:cNvSpPr txBox="1"/>
          <p:nvPr/>
        </p:nvSpPr>
        <p:spPr>
          <a:xfrm>
            <a:off x="4788750" y="2699825"/>
            <a:ext cx="3783600" cy="441300"/>
          </a:xfrm>
          <a:prstGeom prst="rect">
            <a:avLst/>
          </a:prstGeom>
          <a:noFill/>
          <a:ln>
            <a:noFill/>
          </a:ln>
        </p:spPr>
        <p:txBody>
          <a:bodyPr anchorCtr="0" anchor="t" bIns="91425" lIns="91425" rIns="91425" tIns="91425">
            <a:noAutofit/>
          </a:bodyPr>
          <a:lstStyle/>
          <a:p>
            <a:pPr lvl="0">
              <a:spcBef>
                <a:spcPts val="0"/>
              </a:spcBef>
              <a:buNone/>
            </a:pPr>
            <a:r>
              <a:rPr lang="en-US"/>
              <a:t>?????????</a:t>
            </a:r>
          </a:p>
        </p:txBody>
      </p:sp>
      <p:cxnSp>
        <p:nvCxnSpPr>
          <p:cNvPr id="200" name="Shape 200"/>
          <p:cNvCxnSpPr/>
          <p:nvPr/>
        </p:nvCxnSpPr>
        <p:spPr>
          <a:xfrm flipH="1" rot="10800000">
            <a:off x="2187450" y="5576925"/>
            <a:ext cx="6319500" cy="26400"/>
          </a:xfrm>
          <a:prstGeom prst="straightConnector1">
            <a:avLst/>
          </a:prstGeom>
          <a:noFill/>
          <a:ln cap="flat" cmpd="sng" w="9525">
            <a:solidFill>
              <a:srgbClr val="000000"/>
            </a:solidFill>
            <a:prstDash val="solid"/>
            <a:round/>
            <a:headEnd len="lg" w="lg" type="none"/>
            <a:tailEnd len="lg" w="lg" type="none"/>
          </a:ln>
        </p:spPr>
      </p:cxnSp>
      <p:cxnSp>
        <p:nvCxnSpPr>
          <p:cNvPr id="201" name="Shape 201"/>
          <p:cNvCxnSpPr/>
          <p:nvPr/>
        </p:nvCxnSpPr>
        <p:spPr>
          <a:xfrm>
            <a:off x="1309400" y="2268100"/>
            <a:ext cx="5802600" cy="5700"/>
          </a:xfrm>
          <a:prstGeom prst="straightConnector1">
            <a:avLst/>
          </a:prstGeom>
          <a:noFill/>
          <a:ln cap="flat" cmpd="sng" w="9525">
            <a:solidFill>
              <a:srgbClr val="FF0000"/>
            </a:solidFill>
            <a:prstDash val="solid"/>
            <a:round/>
            <a:headEnd len="lg" w="lg" type="none"/>
            <a:tailEnd len="lg" w="lg" type="none"/>
          </a:ln>
        </p:spPr>
      </p:cxnSp>
      <p:sp>
        <p:nvSpPr>
          <p:cNvPr id="202" name="Shape 202"/>
          <p:cNvSpPr txBox="1"/>
          <p:nvPr/>
        </p:nvSpPr>
        <p:spPr>
          <a:xfrm>
            <a:off x="818750" y="2154000"/>
            <a:ext cx="3006900" cy="383400"/>
          </a:xfrm>
          <a:prstGeom prst="rect">
            <a:avLst/>
          </a:prstGeom>
          <a:noFill/>
          <a:ln>
            <a:noFill/>
          </a:ln>
        </p:spPr>
        <p:txBody>
          <a:bodyPr anchorCtr="0" anchor="t" bIns="91425" lIns="91425" rIns="91425" tIns="91425">
            <a:noAutofit/>
          </a:bodyPr>
          <a:lstStyle/>
          <a:p>
            <a:pPr lvl="0">
              <a:spcBef>
                <a:spcPts val="0"/>
              </a:spcBef>
              <a:buNone/>
            </a:pPr>
            <a:r>
              <a:rPr lang="en-US">
                <a:solidFill>
                  <a:srgbClr val="FF0000"/>
                </a:solidFill>
              </a:rPr>
              <a:t>Max</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6" name="Shape 206"/>
        <p:cNvGrpSpPr/>
        <p:nvPr/>
      </p:nvGrpSpPr>
      <p:grpSpPr>
        <a:xfrm>
          <a:off x="0" y="0"/>
          <a:ext cx="0" cy="0"/>
          <a:chOff x="0" y="0"/>
          <a:chExt cx="0" cy="0"/>
        </a:xfrm>
      </p:grpSpPr>
      <p:sp>
        <p:nvSpPr>
          <p:cNvPr id="207" name="Shape 207"/>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spcBef>
                <a:spcPts val="0"/>
              </a:spcBef>
              <a:spcAft>
                <a:spcPts val="0"/>
              </a:spcAft>
              <a:buSzPct val="25000"/>
              <a:buNone/>
            </a:pPr>
            <a:r>
              <a:rPr lang="en-US"/>
              <a:t>Types of growth (don’t draw)</a:t>
            </a:r>
          </a:p>
        </p:txBody>
      </p:sp>
      <p:sp>
        <p:nvSpPr>
          <p:cNvPr id="208" name="Shape 208"/>
          <p:cNvSpPr txBox="1"/>
          <p:nvPr>
            <p:ph idx="1" type="body"/>
          </p:nvPr>
        </p:nvSpPr>
        <p:spPr>
          <a:xfrm>
            <a:off x="1752600" y="838200"/>
            <a:ext cx="7239000" cy="5410200"/>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dk1"/>
              </a:buClr>
              <a:buSzPct val="100000"/>
              <a:buFont typeface="Arial"/>
              <a:buNone/>
            </a:pPr>
            <a:r>
              <a:t/>
            </a:r>
            <a:endParaRPr b="1" sz="3200">
              <a:solidFill>
                <a:schemeClr val="dk1"/>
              </a:solidFill>
              <a:latin typeface="Arial"/>
              <a:ea typeface="Arial"/>
              <a:cs typeface="Arial"/>
              <a:sym typeface="Arial"/>
            </a:endParaRPr>
          </a:p>
        </p:txBody>
      </p:sp>
      <p:pic>
        <p:nvPicPr>
          <p:cNvPr descr="http://study.com/cimages/multimages/16/fluctuations.png" id="209" name="Shape 209"/>
          <p:cNvPicPr preferRelativeResize="0"/>
          <p:nvPr/>
        </p:nvPicPr>
        <p:blipFill rotWithShape="1">
          <a:blip r:embed="rId3">
            <a:alphaModFix/>
          </a:blip>
          <a:srcRect b="0" l="0" r="0" t="0"/>
          <a:stretch/>
        </p:blipFill>
        <p:spPr>
          <a:xfrm>
            <a:off x="152400" y="841375"/>
            <a:ext cx="8618536" cy="5410200"/>
          </a:xfrm>
          <a:prstGeom prst="rect">
            <a:avLst/>
          </a:prstGeom>
          <a:noFill/>
          <a:ln>
            <a:noFill/>
          </a:ln>
        </p:spPr>
      </p:pic>
      <p:sp>
        <p:nvSpPr>
          <p:cNvPr id="210" name="Shape 210"/>
          <p:cNvSpPr txBox="1"/>
          <p:nvPr/>
        </p:nvSpPr>
        <p:spPr>
          <a:xfrm>
            <a:off x="3525837" y="1676400"/>
            <a:ext cx="415925"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cc</a:t>
            </a:r>
          </a:p>
        </p:txBody>
      </p:sp>
      <p:sp>
        <p:nvSpPr>
          <p:cNvPr id="211" name="Shape 211"/>
          <p:cNvSpPr txBox="1"/>
          <p:nvPr/>
        </p:nvSpPr>
        <p:spPr>
          <a:xfrm>
            <a:off x="7002750" y="928875"/>
            <a:ext cx="1393200" cy="856200"/>
          </a:xfrm>
          <a:prstGeom prst="rect">
            <a:avLst/>
          </a:prstGeom>
          <a:noFill/>
          <a:ln>
            <a:noFill/>
          </a:ln>
        </p:spPr>
        <p:txBody>
          <a:bodyPr anchorCtr="0" anchor="t" bIns="91425" lIns="91425" rIns="91425" tIns="91425">
            <a:noAutofit/>
          </a:bodyPr>
          <a:lstStyle/>
          <a:p>
            <a:pPr lvl="0">
              <a:spcBef>
                <a:spcPts val="0"/>
              </a:spcBef>
              <a:buNone/>
            </a:pPr>
            <a:r>
              <a:rPr lang="en-US" sz="1800"/>
              <a:t>/ Seasonal</a:t>
            </a:r>
          </a:p>
        </p:txBody>
      </p:sp>
      <p:sp>
        <p:nvSpPr>
          <p:cNvPr id="212" name="Shape 212"/>
          <p:cNvSpPr txBox="1"/>
          <p:nvPr/>
        </p:nvSpPr>
        <p:spPr>
          <a:xfrm>
            <a:off x="7025675" y="3672125"/>
            <a:ext cx="1745400" cy="855900"/>
          </a:xfrm>
          <a:prstGeom prst="rect">
            <a:avLst/>
          </a:prstGeom>
          <a:noFill/>
          <a:ln>
            <a:noFill/>
          </a:ln>
        </p:spPr>
        <p:txBody>
          <a:bodyPr anchorCtr="0" anchor="t" bIns="91425" lIns="91425" rIns="91425" tIns="91425">
            <a:noAutofit/>
          </a:bodyPr>
          <a:lstStyle/>
          <a:p>
            <a:pPr lvl="0">
              <a:spcBef>
                <a:spcPts val="0"/>
              </a:spcBef>
              <a:buNone/>
            </a:pPr>
            <a:r>
              <a:rPr lang="en-US"/>
              <a:t>ex: Natural Disaster or Disease</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6" name="Shape 216"/>
        <p:cNvGrpSpPr/>
        <p:nvPr/>
      </p:nvGrpSpPr>
      <p:grpSpPr>
        <a:xfrm>
          <a:off x="0" y="0"/>
          <a:ext cx="0" cy="0"/>
          <a:chOff x="0" y="0"/>
          <a:chExt cx="0" cy="0"/>
        </a:xfrm>
      </p:grpSpPr>
      <p:sp>
        <p:nvSpPr>
          <p:cNvPr id="217" name="Shape 217"/>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4000" u="none" cap="none" strike="noStrike">
                <a:solidFill>
                  <a:schemeClr val="dk2"/>
                </a:solidFill>
                <a:latin typeface="Arial"/>
                <a:ea typeface="Arial"/>
                <a:cs typeface="Arial"/>
                <a:sym typeface="Arial"/>
              </a:rPr>
              <a:t>Can a population grow forever?</a:t>
            </a:r>
          </a:p>
        </p:txBody>
      </p:sp>
      <p:sp>
        <p:nvSpPr>
          <p:cNvPr id="218" name="Shape 218"/>
          <p:cNvSpPr txBox="1"/>
          <p:nvPr>
            <p:ph idx="1" type="body"/>
          </p:nvPr>
        </p:nvSpPr>
        <p:spPr>
          <a:xfrm>
            <a:off x="152400" y="1211262"/>
            <a:ext cx="3733800" cy="4114800"/>
          </a:xfrm>
          <a:prstGeom prst="rect">
            <a:avLst/>
          </a:prstGeom>
          <a:noFill/>
          <a:ln>
            <a:noFill/>
          </a:ln>
        </p:spPr>
        <p:txBody>
          <a:bodyPr anchorCtr="0" anchor="t" bIns="45700" lIns="91425" rIns="91425" tIns="45700">
            <a:noAutofit/>
          </a:bodyPr>
          <a:lstStyle/>
          <a:p>
            <a:pPr indent="-342900" lvl="0" marL="342900" marR="0" rtl="0" algn="l">
              <a:lnSpc>
                <a:spcPct val="100000"/>
              </a:lnSpc>
              <a:spcBef>
                <a:spcPts val="0"/>
              </a:spcBef>
              <a:spcAft>
                <a:spcPts val="0"/>
              </a:spcAft>
              <a:buClr>
                <a:schemeClr val="dk1"/>
              </a:buClr>
              <a:buSzPct val="25000"/>
              <a:buFont typeface="Arial"/>
              <a:buNone/>
            </a:pPr>
            <a:r>
              <a:t/>
            </a:r>
            <a:endParaRPr b="1" i="0" sz="3200" u="none" cap="none" strike="noStrike">
              <a:solidFill>
                <a:schemeClr val="dk1"/>
              </a:solidFill>
              <a:latin typeface="Arial"/>
              <a:ea typeface="Arial"/>
              <a:cs typeface="Arial"/>
              <a:sym typeface="Arial"/>
            </a:endParaRPr>
          </a:p>
          <a:p>
            <a:pPr indent="-342900" lvl="0" marL="342900" marR="0" rtl="0" algn="l">
              <a:lnSpc>
                <a:spcPct val="100000"/>
              </a:lnSpc>
              <a:spcBef>
                <a:spcPts val="640"/>
              </a:spcBef>
              <a:spcAft>
                <a:spcPts val="0"/>
              </a:spcAft>
              <a:buClr>
                <a:schemeClr val="dk1"/>
              </a:buClr>
              <a:buSzPct val="100000"/>
              <a:buFont typeface="Noto Sans Symbols"/>
              <a:buChar char="▪"/>
            </a:pPr>
            <a:r>
              <a:rPr b="1" i="0" lang="en-US" sz="3200" u="none" cap="none" strike="noStrike">
                <a:solidFill>
                  <a:schemeClr val="dk1"/>
                </a:solidFill>
                <a:latin typeface="Arial"/>
                <a:ea typeface="Arial"/>
                <a:cs typeface="Arial"/>
                <a:sym typeface="Arial"/>
              </a:rPr>
              <a:t>Limiting factors cause population growth to slow</a:t>
            </a:r>
          </a:p>
          <a:p>
            <a:pPr indent="-285750" lvl="1" marL="742950" marR="0" rtl="0" algn="l">
              <a:lnSpc>
                <a:spcPct val="100000"/>
              </a:lnSpc>
              <a:spcBef>
                <a:spcPts val="560"/>
              </a:spcBef>
              <a:spcAft>
                <a:spcPts val="0"/>
              </a:spcAft>
              <a:buClr>
                <a:schemeClr val="dk1"/>
              </a:buClr>
              <a:buSzPct val="100000"/>
              <a:buFont typeface="Noto Sans Symbols"/>
              <a:buChar char="▪"/>
            </a:pPr>
            <a:r>
              <a:rPr b="1" i="0" lang="en-US" sz="2800" u="none" cap="none" strike="noStrike">
                <a:solidFill>
                  <a:schemeClr val="dk1"/>
                </a:solidFill>
                <a:latin typeface="Arial"/>
                <a:ea typeface="Arial"/>
                <a:cs typeface="Arial"/>
                <a:sym typeface="Arial"/>
              </a:rPr>
              <a:t>Stabilizes into a S-shaped growth curve</a:t>
            </a:r>
          </a:p>
        </p:txBody>
      </p:sp>
      <p:pic>
        <p:nvPicPr>
          <p:cNvPr id="219" name="Shape 219"/>
          <p:cNvPicPr preferRelativeResize="0"/>
          <p:nvPr/>
        </p:nvPicPr>
        <p:blipFill rotWithShape="1">
          <a:blip r:embed="rId3">
            <a:alphaModFix/>
          </a:blip>
          <a:srcRect b="0" l="0" r="0" t="0"/>
          <a:stretch/>
        </p:blipFill>
        <p:spPr>
          <a:xfrm>
            <a:off x="3733800" y="1135062"/>
            <a:ext cx="5514975" cy="4808537"/>
          </a:xfrm>
          <a:prstGeom prst="rect">
            <a:avLst/>
          </a:prstGeom>
          <a:noFill/>
          <a:ln>
            <a:noFill/>
          </a:ln>
        </p:spPr>
      </p:pic>
      <p:sp>
        <p:nvSpPr>
          <p:cNvPr id="220" name="Shape 220"/>
          <p:cNvSpPr txBox="1"/>
          <p:nvPr/>
        </p:nvSpPr>
        <p:spPr>
          <a:xfrm>
            <a:off x="322262" y="842962"/>
            <a:ext cx="557211" cy="3682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#5c</a:t>
            </a:r>
          </a:p>
        </p:txBody>
      </p:sp>
      <p:sp>
        <p:nvSpPr>
          <p:cNvPr id="221" name="Shape 221"/>
          <p:cNvSpPr txBox="1"/>
          <p:nvPr/>
        </p:nvSpPr>
        <p:spPr>
          <a:xfrm>
            <a:off x="2701550" y="1024325"/>
            <a:ext cx="3046800" cy="383400"/>
          </a:xfrm>
          <a:prstGeom prst="rect">
            <a:avLst/>
          </a:prstGeom>
          <a:noFill/>
          <a:ln>
            <a:noFill/>
          </a:ln>
        </p:spPr>
        <p:txBody>
          <a:bodyPr anchorCtr="0" anchor="t" bIns="91425" lIns="91425" rIns="91425" tIns="91425">
            <a:noAutofit/>
          </a:bodyPr>
          <a:lstStyle/>
          <a:p>
            <a:pPr lvl="0">
              <a:spcBef>
                <a:spcPts val="0"/>
              </a:spcBef>
              <a:buNone/>
            </a:pPr>
            <a:r>
              <a:rPr lang="en-US" sz="2400"/>
              <a:t>Draw:</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5" name="Shape 225"/>
        <p:cNvGrpSpPr/>
        <p:nvPr/>
      </p:nvGrpSpPr>
      <p:grpSpPr>
        <a:xfrm>
          <a:off x="0" y="0"/>
          <a:ext cx="0" cy="0"/>
          <a:chOff x="0" y="0"/>
          <a:chExt cx="0" cy="0"/>
        </a:xfrm>
      </p:grpSpPr>
      <p:sp>
        <p:nvSpPr>
          <p:cNvPr id="226" name="Shape 226"/>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Limits on Population Growth</a:t>
            </a:r>
          </a:p>
        </p:txBody>
      </p:sp>
      <p:sp>
        <p:nvSpPr>
          <p:cNvPr id="227" name="Shape 227"/>
          <p:cNvSpPr txBox="1"/>
          <p:nvPr>
            <p:ph idx="1" type="body"/>
          </p:nvPr>
        </p:nvSpPr>
        <p:spPr>
          <a:xfrm>
            <a:off x="1752600" y="1676400"/>
            <a:ext cx="7239000" cy="3962399"/>
          </a:xfrm>
          <a:prstGeom prst="rect">
            <a:avLst/>
          </a:prstGeom>
          <a:noFill/>
          <a:ln>
            <a:noFill/>
          </a:ln>
        </p:spPr>
        <p:txBody>
          <a:bodyPr anchorCtr="0" anchor="t" bIns="45700" lIns="91425" rIns="91425" tIns="45700">
            <a:noAutofit/>
          </a:bodyPr>
          <a:lstStyle/>
          <a:p>
            <a:pPr indent="-342900" lvl="0" marL="342900" marR="0" rtl="0" algn="l">
              <a:lnSpc>
                <a:spcPct val="100000"/>
              </a:lnSpc>
              <a:spcBef>
                <a:spcPts val="0"/>
              </a:spcBef>
              <a:spcAft>
                <a:spcPts val="0"/>
              </a:spcAft>
              <a:buClr>
                <a:schemeClr val="dk1"/>
              </a:buClr>
              <a:buSzPct val="100000"/>
              <a:buFont typeface="Arial"/>
              <a:buChar char="•"/>
            </a:pPr>
            <a:r>
              <a:rPr b="1" i="0" lang="en-US" sz="3200" u="none">
                <a:solidFill>
                  <a:schemeClr val="dk1"/>
                </a:solidFill>
                <a:latin typeface="Arial"/>
                <a:ea typeface="Arial"/>
                <a:cs typeface="Arial"/>
                <a:sym typeface="Arial"/>
              </a:rPr>
              <a:t>Limiting factors in the environment keep the population size in check in two ways:</a:t>
            </a:r>
          </a:p>
          <a:p>
            <a:pPr indent="-285750" lvl="1" marL="742950" marR="0" rtl="0" algn="l">
              <a:lnSpc>
                <a:spcPct val="100000"/>
              </a:lnSpc>
              <a:spcBef>
                <a:spcPts val="560"/>
              </a:spcBef>
              <a:spcAft>
                <a:spcPts val="0"/>
              </a:spcAft>
              <a:buClr>
                <a:schemeClr val="dk1"/>
              </a:buClr>
              <a:buSzPct val="100000"/>
              <a:buFont typeface="Arial"/>
              <a:buChar char="–"/>
            </a:pPr>
            <a:r>
              <a:rPr b="1" i="0" lang="en-US" sz="2800" u="none" cap="none" strike="noStrike">
                <a:solidFill>
                  <a:schemeClr val="dk1"/>
                </a:solidFill>
                <a:latin typeface="Arial"/>
                <a:ea typeface="Arial"/>
                <a:cs typeface="Arial"/>
                <a:sym typeface="Arial"/>
              </a:rPr>
              <a:t>Will cause a decrease in the birth rate OR an increase in the death rate.</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2000"/>
                                        <p:tgtEl>
                                          <p:spTgt spid="2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xEl>
                                              <p:pRg end="0" st="0"/>
                                            </p:txEl>
                                          </p:spTgt>
                                        </p:tgtEl>
                                        <p:attrNameLst>
                                          <p:attrName>style.visibility</p:attrName>
                                        </p:attrNameLst>
                                      </p:cBhvr>
                                      <p:to>
                                        <p:strVal val="visible"/>
                                      </p:to>
                                    </p:set>
                                    <p:animEffect filter="fade" transition="in">
                                      <p:cBhvr>
                                        <p:cTn dur="2000"/>
                                        <p:tgtEl>
                                          <p:spTgt spid="22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xEl>
                                              <p:pRg end="1" st="1"/>
                                            </p:txEl>
                                          </p:spTgt>
                                        </p:tgtEl>
                                        <p:attrNameLst>
                                          <p:attrName>style.visibility</p:attrName>
                                        </p:attrNameLst>
                                      </p:cBhvr>
                                      <p:to>
                                        <p:strVal val="visible"/>
                                      </p:to>
                                    </p:set>
                                    <p:animEffect filter="fade" transition="in">
                                      <p:cBhvr>
                                        <p:cTn dur="2000"/>
                                        <p:tgtEl>
                                          <p:spTgt spid="22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1" name="Shape 231"/>
        <p:cNvGrpSpPr/>
        <p:nvPr/>
      </p:nvGrpSpPr>
      <p:grpSpPr>
        <a:xfrm>
          <a:off x="0" y="0"/>
          <a:ext cx="0" cy="0"/>
          <a:chOff x="0" y="0"/>
          <a:chExt cx="0" cy="0"/>
        </a:xfrm>
      </p:grpSpPr>
      <p:sp>
        <p:nvSpPr>
          <p:cNvPr id="232" name="Shape 232"/>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Carrying Capacity	</a:t>
            </a:r>
          </a:p>
        </p:txBody>
      </p:sp>
      <p:sp>
        <p:nvSpPr>
          <p:cNvPr id="233" name="Shape 233"/>
          <p:cNvSpPr txBox="1"/>
          <p:nvPr>
            <p:ph idx="1" type="body"/>
          </p:nvPr>
        </p:nvSpPr>
        <p:spPr>
          <a:xfrm>
            <a:off x="1752600" y="838200"/>
            <a:ext cx="7239000" cy="5410200"/>
          </a:xfrm>
          <a:prstGeom prst="rect">
            <a:avLst/>
          </a:prstGeom>
          <a:noFill/>
          <a:ln>
            <a:noFill/>
          </a:ln>
        </p:spPr>
        <p:txBody>
          <a:bodyPr anchorCtr="0" anchor="t" bIns="45700" lIns="91425" rIns="91425" tIns="45700">
            <a:noAutofit/>
          </a:bodyPr>
          <a:lstStyle/>
          <a:p>
            <a:pPr indent="-342900" lvl="0" marL="342900" marR="0" rtl="0" algn="l">
              <a:lnSpc>
                <a:spcPct val="100000"/>
              </a:lnSpc>
              <a:spcBef>
                <a:spcPts val="0"/>
              </a:spcBef>
              <a:spcAft>
                <a:spcPts val="0"/>
              </a:spcAft>
              <a:buClr>
                <a:schemeClr val="dk1"/>
              </a:buClr>
              <a:buSzPct val="100000"/>
              <a:buFont typeface="Arial"/>
              <a:buChar char="•"/>
            </a:pPr>
            <a:r>
              <a:rPr b="1" i="0" lang="en-US" sz="3200" u="none">
                <a:solidFill>
                  <a:schemeClr val="dk1"/>
                </a:solidFill>
                <a:latin typeface="Arial"/>
                <a:ea typeface="Arial"/>
                <a:cs typeface="Arial"/>
                <a:sym typeface="Arial"/>
              </a:rPr>
              <a:t>Ex: </a:t>
            </a:r>
            <a:r>
              <a:rPr b="0" i="0" lang="en-US" sz="3200" u="none">
                <a:solidFill>
                  <a:schemeClr val="dk1"/>
                </a:solidFill>
                <a:latin typeface="Arial"/>
                <a:ea typeface="Arial"/>
                <a:cs typeface="Arial"/>
                <a:sym typeface="Arial"/>
              </a:rPr>
              <a:t>Food supplies</a:t>
            </a:r>
          </a:p>
          <a:p>
            <a:pPr indent="-285750" lvl="1" marL="742950" marR="0" rtl="0" algn="l">
              <a:lnSpc>
                <a:spcPct val="100000"/>
              </a:lnSpc>
              <a:spcBef>
                <a:spcPts val="560"/>
              </a:spcBef>
              <a:spcAft>
                <a:spcPts val="0"/>
              </a:spcAft>
              <a:buClr>
                <a:schemeClr val="dk1"/>
              </a:buClr>
              <a:buSzPct val="100000"/>
              <a:buFont typeface="Arial"/>
              <a:buChar char="–"/>
            </a:pPr>
            <a:r>
              <a:rPr b="1" i="0" lang="en-US" sz="2800" u="none" cap="none" strike="noStrike">
                <a:solidFill>
                  <a:schemeClr val="dk1"/>
                </a:solidFill>
                <a:latin typeface="Arial"/>
                <a:ea typeface="Arial"/>
                <a:cs typeface="Arial"/>
                <a:sym typeface="Arial"/>
              </a:rPr>
              <a:t>As the food supply dwindles, the birth rate drops and the death rate rises, causing the population growth to slow down.</a:t>
            </a:r>
          </a:p>
          <a:p>
            <a:pPr indent="-285750" lvl="1" marL="742950" marR="0" rtl="0" algn="l">
              <a:lnSpc>
                <a:spcPct val="100000"/>
              </a:lnSpc>
              <a:spcBef>
                <a:spcPts val="560"/>
              </a:spcBef>
              <a:spcAft>
                <a:spcPts val="0"/>
              </a:spcAft>
              <a:buClr>
                <a:schemeClr val="dk1"/>
              </a:buClr>
              <a:buSzPct val="100000"/>
              <a:buFont typeface="Arial"/>
              <a:buChar char="–"/>
            </a:pPr>
            <a:r>
              <a:rPr b="1" i="0" lang="en-US" sz="2800" u="none" cap="none" strike="noStrike">
                <a:solidFill>
                  <a:schemeClr val="dk1"/>
                </a:solidFill>
                <a:latin typeface="Arial"/>
                <a:ea typeface="Arial"/>
                <a:cs typeface="Arial"/>
                <a:sym typeface="Arial"/>
              </a:rPr>
              <a:t>Population levels will equal off as the carrying capacity is reached. </a:t>
            </a:r>
          </a:p>
          <a:p>
            <a:pPr indent="-285750" lvl="1" marL="742950" marR="0" rtl="0" algn="l">
              <a:lnSpc>
                <a:spcPct val="100000"/>
              </a:lnSpc>
              <a:spcBef>
                <a:spcPts val="560"/>
              </a:spcBef>
              <a:spcAft>
                <a:spcPts val="0"/>
              </a:spcAft>
              <a:buClr>
                <a:schemeClr val="dk1"/>
              </a:buClr>
              <a:buSzPct val="100000"/>
              <a:buFont typeface="Arial"/>
              <a:buChar char="–"/>
            </a:pPr>
            <a:r>
              <a:rPr b="1" i="0" lang="en-US" sz="2800" u="none" cap="none" strike="noStrike">
                <a:solidFill>
                  <a:schemeClr val="dk1"/>
                </a:solidFill>
                <a:latin typeface="Arial"/>
                <a:ea typeface="Arial"/>
                <a:cs typeface="Arial"/>
                <a:sym typeface="Arial"/>
              </a:rPr>
              <a:t>When the birth rate and the death rate of the population become roughly equal the population size stabilizes. </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2000"/>
                                        <p:tgtEl>
                                          <p:spTgt spid="2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xEl>
                                              <p:pRg end="0" st="0"/>
                                            </p:txEl>
                                          </p:spTgt>
                                        </p:tgtEl>
                                        <p:attrNameLst>
                                          <p:attrName>style.visibility</p:attrName>
                                        </p:attrNameLst>
                                      </p:cBhvr>
                                      <p:to>
                                        <p:strVal val="visible"/>
                                      </p:to>
                                    </p:set>
                                    <p:animEffect filter="fade" transition="in">
                                      <p:cBhvr>
                                        <p:cTn dur="2000"/>
                                        <p:tgtEl>
                                          <p:spTgt spid="2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xEl>
                                              <p:pRg end="1" st="1"/>
                                            </p:txEl>
                                          </p:spTgt>
                                        </p:tgtEl>
                                        <p:attrNameLst>
                                          <p:attrName>style.visibility</p:attrName>
                                        </p:attrNameLst>
                                      </p:cBhvr>
                                      <p:to>
                                        <p:strVal val="visible"/>
                                      </p:to>
                                    </p:set>
                                    <p:animEffect filter="fade" transition="in">
                                      <p:cBhvr>
                                        <p:cTn dur="2000"/>
                                        <p:tgtEl>
                                          <p:spTgt spid="2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xEl>
                                              <p:pRg end="2" st="2"/>
                                            </p:txEl>
                                          </p:spTgt>
                                        </p:tgtEl>
                                        <p:attrNameLst>
                                          <p:attrName>style.visibility</p:attrName>
                                        </p:attrNameLst>
                                      </p:cBhvr>
                                      <p:to>
                                        <p:strVal val="visible"/>
                                      </p:to>
                                    </p:set>
                                    <p:animEffect filter="fade" transition="in">
                                      <p:cBhvr>
                                        <p:cTn dur="2000"/>
                                        <p:tgtEl>
                                          <p:spTgt spid="23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xEl>
                                              <p:pRg end="3" st="3"/>
                                            </p:txEl>
                                          </p:spTgt>
                                        </p:tgtEl>
                                        <p:attrNameLst>
                                          <p:attrName>style.visibility</p:attrName>
                                        </p:attrNameLst>
                                      </p:cBhvr>
                                      <p:to>
                                        <p:strVal val="visible"/>
                                      </p:to>
                                    </p:set>
                                    <p:animEffect filter="fade" transition="in">
                                      <p:cBhvr>
                                        <p:cTn dur="2000"/>
                                        <p:tgtEl>
                                          <p:spTgt spid="23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7" name="Shape 237"/>
        <p:cNvGrpSpPr/>
        <p:nvPr/>
      </p:nvGrpSpPr>
      <p:grpSpPr>
        <a:xfrm>
          <a:off x="0" y="0"/>
          <a:ext cx="0" cy="0"/>
          <a:chOff x="0" y="0"/>
          <a:chExt cx="0" cy="0"/>
        </a:xfrm>
      </p:grpSpPr>
      <p:sp>
        <p:nvSpPr>
          <p:cNvPr id="238" name="Shape 238"/>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Limiting Factors: 2 types</a:t>
            </a:r>
          </a:p>
        </p:txBody>
      </p:sp>
      <p:sp>
        <p:nvSpPr>
          <p:cNvPr id="239" name="Shape 239"/>
          <p:cNvSpPr txBox="1"/>
          <p:nvPr>
            <p:ph idx="1" type="body"/>
          </p:nvPr>
        </p:nvSpPr>
        <p:spPr>
          <a:xfrm>
            <a:off x="1752600" y="838200"/>
            <a:ext cx="7239000" cy="5410200"/>
          </a:xfrm>
          <a:prstGeom prst="rect">
            <a:avLst/>
          </a:prstGeom>
          <a:noFill/>
          <a:ln>
            <a:noFill/>
          </a:ln>
        </p:spPr>
        <p:txBody>
          <a:bodyPr anchorCtr="0" anchor="t" bIns="45700" lIns="91425" rIns="91425" tIns="45700">
            <a:noAutofit/>
          </a:bodyPr>
          <a:lstStyle/>
          <a:p>
            <a:pPr indent="-342900" lvl="0" marL="342900" marR="0" rtl="0" algn="l">
              <a:lnSpc>
                <a:spcPct val="100000"/>
              </a:lnSpc>
              <a:spcBef>
                <a:spcPts val="0"/>
              </a:spcBef>
              <a:spcAft>
                <a:spcPts val="0"/>
              </a:spcAft>
              <a:buClr>
                <a:schemeClr val="dk1"/>
              </a:buClr>
              <a:buSzPct val="100000"/>
              <a:buFont typeface="Arial"/>
              <a:buChar char="•"/>
            </a:pPr>
            <a:r>
              <a:rPr b="1" i="0" lang="en-US" sz="3200" u="sng">
                <a:solidFill>
                  <a:schemeClr val="dk1"/>
                </a:solidFill>
                <a:latin typeface="Arial"/>
                <a:ea typeface="Arial"/>
                <a:cs typeface="Arial"/>
                <a:sym typeface="Arial"/>
              </a:rPr>
              <a:t>Density-dependent limiting factors</a:t>
            </a:r>
            <a:r>
              <a:rPr b="1" i="0" lang="en-US" sz="3200" u="none">
                <a:solidFill>
                  <a:schemeClr val="dk1"/>
                </a:solidFill>
                <a:latin typeface="Arial"/>
                <a:ea typeface="Arial"/>
                <a:cs typeface="Arial"/>
                <a:sym typeface="Arial"/>
              </a:rPr>
              <a:t>: </a:t>
            </a:r>
            <a:r>
              <a:rPr b="0" i="0" lang="en-US" sz="3200" u="none">
                <a:solidFill>
                  <a:schemeClr val="dk1"/>
                </a:solidFill>
                <a:latin typeface="Arial"/>
                <a:ea typeface="Arial"/>
                <a:cs typeface="Arial"/>
                <a:sym typeface="Arial"/>
              </a:rPr>
              <a:t>factors that comes into operation only when the number of organisms per unit of space reaches a maximum level.</a:t>
            </a:r>
          </a:p>
          <a:p>
            <a:pPr indent="-285750" lvl="1" marL="742950" marR="0" rtl="0" algn="l">
              <a:lnSpc>
                <a:spcPct val="100000"/>
              </a:lnSpc>
              <a:spcBef>
                <a:spcPts val="560"/>
              </a:spcBef>
              <a:spcAft>
                <a:spcPts val="0"/>
              </a:spcAft>
              <a:buClr>
                <a:schemeClr val="dk1"/>
              </a:buClr>
              <a:buSzPct val="100000"/>
              <a:buFont typeface="Arial"/>
              <a:buChar char="–"/>
            </a:pPr>
            <a:r>
              <a:rPr b="1" i="0" lang="en-US" sz="2800" u="none" cap="none" strike="noStrike">
                <a:solidFill>
                  <a:schemeClr val="dk1"/>
                </a:solidFill>
                <a:latin typeface="Arial"/>
                <a:ea typeface="Arial"/>
                <a:cs typeface="Arial"/>
                <a:sym typeface="Arial"/>
              </a:rPr>
              <a:t>Examples: Disease spread better with </a:t>
            </a:r>
            <a:r>
              <a:rPr lang="en-US"/>
              <a:t>a denser population</a:t>
            </a:r>
            <a:r>
              <a:rPr b="1" i="0" lang="en-US" sz="2800" u="none" cap="none" strike="noStrike">
                <a:solidFill>
                  <a:schemeClr val="dk1"/>
                </a:solidFill>
                <a:latin typeface="Arial"/>
                <a:ea typeface="Arial"/>
                <a:cs typeface="Arial"/>
                <a:sym typeface="Arial"/>
              </a:rPr>
              <a:t>, Competition gets worse, and predation gets worse/</a:t>
            </a:r>
            <a:r>
              <a:rPr lang="en-US"/>
              <a:t>easie</a:t>
            </a:r>
            <a:r>
              <a:rPr b="1" i="0" lang="en-US" sz="2800" u="none" cap="none" strike="noStrike">
                <a:solidFill>
                  <a:schemeClr val="dk1"/>
                </a:solidFill>
                <a:latin typeface="Arial"/>
                <a:ea typeface="Arial"/>
                <a:cs typeface="Arial"/>
                <a:sym typeface="Arial"/>
              </a:rPr>
              <a:t>r...</a:t>
            </a:r>
          </a:p>
        </p:txBody>
      </p:sp>
      <p:sp>
        <p:nvSpPr>
          <p:cNvPr id="240" name="Shape 240"/>
          <p:cNvSpPr txBox="1"/>
          <p:nvPr/>
        </p:nvSpPr>
        <p:spPr>
          <a:xfrm>
            <a:off x="304800" y="990600"/>
            <a:ext cx="441324"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#6</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500"/>
                                        <p:tgtEl>
                                          <p:spTgt spid="2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xEl>
                                              <p:pRg end="0" st="0"/>
                                            </p:txEl>
                                          </p:spTgt>
                                        </p:tgtEl>
                                        <p:attrNameLst>
                                          <p:attrName>style.visibility</p:attrName>
                                        </p:attrNameLst>
                                      </p:cBhvr>
                                      <p:to>
                                        <p:strVal val="visible"/>
                                      </p:to>
                                    </p:set>
                                    <p:animEffect filter="fade" transition="in">
                                      <p:cBhvr>
                                        <p:cTn dur="500"/>
                                        <p:tgtEl>
                                          <p:spTgt spid="2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xEl>
                                              <p:pRg end="1" st="1"/>
                                            </p:txEl>
                                          </p:spTgt>
                                        </p:tgtEl>
                                        <p:attrNameLst>
                                          <p:attrName>style.visibility</p:attrName>
                                        </p:attrNameLst>
                                      </p:cBhvr>
                                      <p:to>
                                        <p:strVal val="visible"/>
                                      </p:to>
                                    </p:set>
                                    <p:animEffect filter="fade" transition="in">
                                      <p:cBhvr>
                                        <p:cTn dur="500"/>
                                        <p:tgtEl>
                                          <p:spTgt spid="23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4" name="Shape 244"/>
        <p:cNvGrpSpPr/>
        <p:nvPr/>
      </p:nvGrpSpPr>
      <p:grpSpPr>
        <a:xfrm>
          <a:off x="0" y="0"/>
          <a:ext cx="0" cy="0"/>
          <a:chOff x="0" y="0"/>
          <a:chExt cx="0" cy="0"/>
        </a:xfrm>
      </p:grpSpPr>
      <p:sp>
        <p:nvSpPr>
          <p:cNvPr id="245" name="Shape 245"/>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Density-Dependent Limiting Factors</a:t>
            </a:r>
          </a:p>
        </p:txBody>
      </p:sp>
      <p:sp>
        <p:nvSpPr>
          <p:cNvPr id="246" name="Shape 246"/>
          <p:cNvSpPr txBox="1"/>
          <p:nvPr>
            <p:ph idx="1" type="body"/>
          </p:nvPr>
        </p:nvSpPr>
        <p:spPr>
          <a:xfrm>
            <a:off x="1752600" y="1143000"/>
            <a:ext cx="3543300" cy="51053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100000"/>
              <a:buFont typeface="Arial"/>
              <a:buChar char="•"/>
            </a:pPr>
            <a:r>
              <a:rPr b="1" i="0" lang="en-US" sz="5400" u="none">
                <a:solidFill>
                  <a:schemeClr val="dk1"/>
                </a:solidFill>
                <a:latin typeface="Arial"/>
                <a:ea typeface="Arial"/>
                <a:cs typeface="Arial"/>
                <a:sym typeface="Arial"/>
              </a:rPr>
              <a:t>Disease: </a:t>
            </a:r>
            <a:r>
              <a:rPr b="1" i="0" lang="en-US" sz="3600" u="none">
                <a:solidFill>
                  <a:schemeClr val="dk1"/>
                </a:solidFill>
                <a:latin typeface="Arial"/>
                <a:ea typeface="Arial"/>
                <a:cs typeface="Arial"/>
                <a:sym typeface="Arial"/>
              </a:rPr>
              <a:t>As a population becomes more dense, disease often limits growth. </a:t>
            </a:r>
          </a:p>
        </p:txBody>
      </p:sp>
      <p:pic>
        <p:nvPicPr>
          <p:cNvPr descr="disease" id="247" name="Shape 247"/>
          <p:cNvPicPr preferRelativeResize="0"/>
          <p:nvPr>
            <p:ph idx="1" type="body"/>
          </p:nvPr>
        </p:nvPicPr>
        <p:blipFill rotWithShape="1">
          <a:blip r:embed="rId3">
            <a:alphaModFix/>
          </a:blip>
          <a:srcRect b="0" l="0" r="0" t="0"/>
          <a:stretch/>
        </p:blipFill>
        <p:spPr>
          <a:xfrm>
            <a:off x="5486400" y="1524000"/>
            <a:ext cx="3476624" cy="4267199"/>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2000"/>
                                        <p:tgtEl>
                                          <p:spTgt spid="245"/>
                                        </p:tgtEl>
                                      </p:cBhvr>
                                    </p:animEffect>
                                  </p:childTnLst>
                                </p:cTn>
                              </p:par>
                              <p:par>
                                <p:cTn fill="hold" nodeType="with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20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4" name="Shape 114"/>
        <p:cNvGrpSpPr/>
        <p:nvPr/>
      </p:nvGrpSpPr>
      <p:grpSpPr>
        <a:xfrm>
          <a:off x="0" y="0"/>
          <a:ext cx="0" cy="0"/>
          <a:chOff x="0" y="0"/>
          <a:chExt cx="0" cy="0"/>
        </a:xfrm>
      </p:grpSpPr>
      <p:sp>
        <p:nvSpPr>
          <p:cNvPr id="115" name="Shape 115"/>
          <p:cNvSpPr txBox="1"/>
          <p:nvPr>
            <p:ph type="title"/>
          </p:nvPr>
        </p:nvSpPr>
        <p:spPr>
          <a:xfrm>
            <a:off x="0" y="-457200"/>
            <a:ext cx="7467600" cy="1524000"/>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4000" u="none" cap="none" strike="noStrike">
                <a:solidFill>
                  <a:schemeClr val="dk2"/>
                </a:solidFill>
                <a:latin typeface="Arial"/>
                <a:ea typeface="Arial"/>
                <a:cs typeface="Arial"/>
                <a:sym typeface="Arial"/>
              </a:rPr>
              <a:t>Why do populations change?</a:t>
            </a:r>
          </a:p>
        </p:txBody>
      </p:sp>
      <p:sp>
        <p:nvSpPr>
          <p:cNvPr id="116" name="Shape 116"/>
          <p:cNvSpPr txBox="1"/>
          <p:nvPr>
            <p:ph idx="1" type="body"/>
          </p:nvPr>
        </p:nvSpPr>
        <p:spPr>
          <a:xfrm>
            <a:off x="0" y="914400"/>
            <a:ext cx="9066000" cy="5334000"/>
          </a:xfrm>
          <a:prstGeom prst="rect">
            <a:avLst/>
          </a:prstGeom>
          <a:noFill/>
          <a:ln>
            <a:noFill/>
          </a:ln>
        </p:spPr>
        <p:txBody>
          <a:bodyPr anchorCtr="0" anchor="t" bIns="45700" lIns="91425" rIns="91425" tIns="45700">
            <a:noAutofit/>
          </a:bodyPr>
          <a:lstStyle/>
          <a:p>
            <a:pPr indent="-342900" lvl="0" marL="342900" marR="0" rtl="0" algn="l">
              <a:lnSpc>
                <a:spcPct val="100000"/>
              </a:lnSpc>
              <a:spcBef>
                <a:spcPts val="0"/>
              </a:spcBef>
              <a:spcAft>
                <a:spcPts val="0"/>
              </a:spcAft>
              <a:buClr>
                <a:schemeClr val="dk1"/>
              </a:buClr>
              <a:buSzPct val="100000"/>
              <a:buFont typeface="Arial"/>
              <a:buChar char="•"/>
            </a:pPr>
            <a:r>
              <a:rPr b="1" i="0" lang="en-US" sz="3200" u="none" cap="none" strike="noStrike">
                <a:solidFill>
                  <a:schemeClr val="dk1"/>
                </a:solidFill>
                <a:latin typeface="Arial"/>
                <a:ea typeface="Arial"/>
                <a:cs typeface="Arial"/>
                <a:sym typeface="Arial"/>
              </a:rPr>
              <a:t>Environmental factors must be in balance</a:t>
            </a:r>
            <a:r>
              <a:rPr lang="en-US"/>
              <a:t>:</a:t>
            </a:r>
          </a:p>
          <a:p>
            <a:pPr indent="-342900" lvl="0" marL="342900" marR="0" rtl="0" algn="l">
              <a:lnSpc>
                <a:spcPct val="100000"/>
              </a:lnSpc>
              <a:spcBef>
                <a:spcPts val="0"/>
              </a:spcBef>
              <a:spcAft>
                <a:spcPts val="0"/>
              </a:spcAft>
              <a:buClr>
                <a:schemeClr val="dk1"/>
              </a:buClr>
              <a:buSzPct val="100000"/>
              <a:buFont typeface="Arial"/>
              <a:buChar char="•"/>
            </a:pPr>
            <a:r>
              <a:rPr b="1" i="0" lang="en-US" sz="3200" u="sng" cap="none" strike="noStrike">
                <a:solidFill>
                  <a:srgbClr val="FF0000"/>
                </a:solidFill>
                <a:latin typeface="Arial"/>
                <a:ea typeface="Arial"/>
                <a:cs typeface="Arial"/>
                <a:sym typeface="Arial"/>
              </a:rPr>
              <a:t>homeostasis</a:t>
            </a:r>
            <a:r>
              <a:rPr b="1" i="0" lang="en-US" sz="3200" u="none" cap="none" strike="noStrike">
                <a:solidFill>
                  <a:schemeClr val="dk1"/>
                </a:solidFill>
                <a:latin typeface="Arial"/>
                <a:ea typeface="Arial"/>
                <a:cs typeface="Arial"/>
                <a:sym typeface="Arial"/>
              </a:rPr>
              <a:t>.</a:t>
            </a:r>
          </a:p>
          <a:p>
            <a:pPr indent="-342900" lvl="0" marL="342900" marR="0" rtl="0" algn="l">
              <a:lnSpc>
                <a:spcPct val="100000"/>
              </a:lnSpc>
              <a:spcBef>
                <a:spcPts val="640"/>
              </a:spcBef>
              <a:spcAft>
                <a:spcPts val="0"/>
              </a:spcAft>
              <a:buClr>
                <a:schemeClr val="dk1"/>
              </a:buClr>
              <a:buSzPct val="100000"/>
              <a:buFont typeface="Arial"/>
              <a:buChar char="•"/>
            </a:pPr>
            <a:r>
              <a:rPr b="1" i="0" lang="en-US" sz="3200" u="none" cap="none" strike="noStrike">
                <a:solidFill>
                  <a:schemeClr val="dk1"/>
                </a:solidFill>
                <a:latin typeface="Arial"/>
                <a:ea typeface="Arial"/>
                <a:cs typeface="Arial"/>
                <a:sym typeface="Arial"/>
              </a:rPr>
              <a:t>Balance can be upset by natural disasters...</a:t>
            </a:r>
            <a:r>
              <a:rPr b="1" i="0" lang="en-US" sz="3000" u="sng" cap="none" strike="noStrike">
                <a:solidFill>
                  <a:schemeClr val="dk1"/>
                </a:solidFill>
                <a:latin typeface="Arial"/>
                <a:ea typeface="Arial"/>
                <a:cs typeface="Arial"/>
                <a:sym typeface="Arial"/>
              </a:rPr>
              <a:t>biotic</a:t>
            </a:r>
            <a:r>
              <a:rPr b="1" i="0" lang="en-US" sz="3000" u="none" cap="none" strike="noStrike">
                <a:solidFill>
                  <a:schemeClr val="dk1"/>
                </a:solidFill>
                <a:latin typeface="Arial"/>
                <a:ea typeface="Arial"/>
                <a:cs typeface="Arial"/>
                <a:sym typeface="Arial"/>
              </a:rPr>
              <a:t> (living) or </a:t>
            </a:r>
            <a:r>
              <a:rPr b="1" i="0" lang="en-US" sz="3000" u="sng" cap="none" strike="noStrike">
                <a:solidFill>
                  <a:schemeClr val="dk1"/>
                </a:solidFill>
                <a:latin typeface="Arial"/>
                <a:ea typeface="Arial"/>
                <a:cs typeface="Arial"/>
                <a:sym typeface="Arial"/>
              </a:rPr>
              <a:t>abiotic (nonliving)</a:t>
            </a:r>
            <a:r>
              <a:rPr b="1" i="0" lang="en-US" sz="3000" cap="none" strike="noStrike">
                <a:solidFill>
                  <a:schemeClr val="dk1"/>
                </a:solidFill>
                <a:latin typeface="Arial"/>
                <a:ea typeface="Arial"/>
                <a:cs typeface="Arial"/>
                <a:sym typeface="Arial"/>
              </a:rPr>
              <a:t>:</a:t>
            </a:r>
          </a:p>
          <a:p>
            <a:pPr indent="-260350" lvl="1" marL="742950" marR="0" rtl="0" algn="l">
              <a:lnSpc>
                <a:spcPct val="100000"/>
              </a:lnSpc>
              <a:spcBef>
                <a:spcPts val="560"/>
              </a:spcBef>
              <a:spcAft>
                <a:spcPts val="0"/>
              </a:spcAft>
              <a:buClr>
                <a:schemeClr val="dk1"/>
              </a:buClr>
              <a:buSzPct val="100000"/>
              <a:buFont typeface="Arial"/>
              <a:buChar char="–"/>
            </a:pPr>
            <a:r>
              <a:rPr lang="en-US" sz="2400"/>
              <a:t>D</a:t>
            </a:r>
            <a:r>
              <a:rPr b="1" i="0" lang="en-US" sz="2400" u="none" cap="none" strike="noStrike">
                <a:solidFill>
                  <a:schemeClr val="dk1"/>
                </a:solidFill>
                <a:latin typeface="Arial"/>
                <a:ea typeface="Arial"/>
                <a:cs typeface="Arial"/>
                <a:sym typeface="Arial"/>
              </a:rPr>
              <a:t>rought, </a:t>
            </a:r>
            <a:r>
              <a:rPr lang="en-US" sz="2400"/>
              <a:t>fire, earthquake... </a:t>
            </a:r>
            <a:r>
              <a:rPr b="1" i="0" lang="en-US" sz="2400" u="none" cap="none" strike="noStrike">
                <a:solidFill>
                  <a:schemeClr val="dk1"/>
                </a:solidFill>
                <a:latin typeface="Arial"/>
                <a:ea typeface="Arial"/>
                <a:cs typeface="Arial"/>
                <a:sym typeface="Arial"/>
              </a:rPr>
              <a:t> (abiotic)</a:t>
            </a:r>
          </a:p>
          <a:p>
            <a:pPr indent="-260350" lvl="1" marL="742950" marR="0" rtl="0" algn="l">
              <a:lnSpc>
                <a:spcPct val="100000"/>
              </a:lnSpc>
              <a:spcBef>
                <a:spcPts val="560"/>
              </a:spcBef>
              <a:spcAft>
                <a:spcPts val="0"/>
              </a:spcAft>
              <a:buClr>
                <a:schemeClr val="dk1"/>
              </a:buClr>
              <a:buSzPct val="100000"/>
              <a:buFont typeface="Arial"/>
              <a:buChar char="–"/>
            </a:pPr>
            <a:r>
              <a:rPr lang="en-US" sz="2400"/>
              <a:t>Bacterial disease, predation, humans hunting... (biotic)</a:t>
            </a:r>
          </a:p>
          <a:p>
            <a:pPr indent="-342900" lvl="0" marL="342900" marR="0" rtl="0" algn="l">
              <a:lnSpc>
                <a:spcPct val="100000"/>
              </a:lnSpc>
              <a:spcBef>
                <a:spcPts val="640"/>
              </a:spcBef>
              <a:spcAft>
                <a:spcPts val="0"/>
              </a:spcAft>
              <a:buClr>
                <a:schemeClr val="dk1"/>
              </a:buClr>
              <a:buSzPct val="100000"/>
              <a:buFont typeface="Arial"/>
              <a:buChar char="•"/>
            </a:pPr>
            <a:r>
              <a:rPr lang="en-US"/>
              <a:t>...or Non-natural disasters which include </a:t>
            </a:r>
            <a:r>
              <a:rPr b="1" i="0" lang="en-US" sz="3200" u="none" cap="none" strike="noStrike">
                <a:solidFill>
                  <a:schemeClr val="dk1"/>
                </a:solidFill>
                <a:latin typeface="Arial"/>
                <a:ea typeface="Arial"/>
                <a:cs typeface="Arial"/>
                <a:sym typeface="Arial"/>
              </a:rPr>
              <a:t>Human activities</a:t>
            </a:r>
          </a:p>
          <a:p>
            <a:pPr lvl="1" marR="0" rtl="0" algn="l">
              <a:lnSpc>
                <a:spcPct val="100000"/>
              </a:lnSpc>
              <a:spcBef>
                <a:spcPts val="640"/>
              </a:spcBef>
              <a:spcAft>
                <a:spcPts val="0"/>
              </a:spcAft>
              <a:buClr>
                <a:schemeClr val="dk1"/>
              </a:buClr>
              <a:buSzPct val="100000"/>
              <a:buFont typeface="Arial"/>
              <a:buChar char="–"/>
            </a:pPr>
            <a:r>
              <a:rPr lang="en-US" sz="1800"/>
              <a:t>P</a:t>
            </a:r>
            <a:r>
              <a:rPr b="1" i="0" lang="en-US" sz="1800" u="none" cap="none" strike="noStrike">
                <a:solidFill>
                  <a:schemeClr val="dk1"/>
                </a:solidFill>
                <a:latin typeface="Arial"/>
                <a:ea typeface="Arial"/>
                <a:cs typeface="Arial"/>
                <a:sym typeface="Arial"/>
              </a:rPr>
              <a:t>ollution</a:t>
            </a:r>
          </a:p>
          <a:p>
            <a:pPr lvl="1" marR="0" rtl="0" algn="l">
              <a:lnSpc>
                <a:spcPct val="100000"/>
              </a:lnSpc>
              <a:spcBef>
                <a:spcPts val="640"/>
              </a:spcBef>
              <a:spcAft>
                <a:spcPts val="0"/>
              </a:spcAft>
              <a:buClr>
                <a:schemeClr val="dk1"/>
              </a:buClr>
              <a:buSzPct val="100000"/>
              <a:buFont typeface="Arial"/>
              <a:buChar char="–"/>
            </a:pPr>
            <a:r>
              <a:rPr lang="en-US" sz="1800"/>
              <a:t>H</a:t>
            </a:r>
            <a:r>
              <a:rPr b="1" i="0" lang="en-US" sz="1800" u="none" cap="none" strike="noStrike">
                <a:solidFill>
                  <a:schemeClr val="dk1"/>
                </a:solidFill>
                <a:latin typeface="Arial"/>
                <a:ea typeface="Arial"/>
                <a:cs typeface="Arial"/>
                <a:sym typeface="Arial"/>
              </a:rPr>
              <a:t>abitat destruction</a:t>
            </a:r>
          </a:p>
          <a:p>
            <a:pPr lvl="2" marR="0" rtl="0" algn="l">
              <a:lnSpc>
                <a:spcPct val="100000"/>
              </a:lnSpc>
              <a:spcBef>
                <a:spcPts val="560"/>
              </a:spcBef>
              <a:spcAft>
                <a:spcPts val="0"/>
              </a:spcAft>
              <a:buClr>
                <a:schemeClr val="dk1"/>
              </a:buClr>
              <a:buSzPct val="100000"/>
              <a:buFont typeface="Arial"/>
            </a:pPr>
            <a:r>
              <a:rPr b="1" i="0" lang="en-US" sz="1800" u="none" cap="none" strike="noStrike">
                <a:solidFill>
                  <a:schemeClr val="dk1"/>
                </a:solidFill>
                <a:latin typeface="Arial"/>
                <a:ea typeface="Arial"/>
                <a:cs typeface="Arial"/>
                <a:sym typeface="Arial"/>
              </a:rPr>
              <a:t>Deforestation </a:t>
            </a:r>
            <a:r>
              <a:rPr lang="en-US" sz="1800"/>
              <a:t>to make paper</a:t>
            </a:r>
          </a:p>
          <a:p>
            <a:pPr lvl="1" marR="0" rtl="0" algn="l">
              <a:lnSpc>
                <a:spcPct val="100000"/>
              </a:lnSpc>
              <a:spcBef>
                <a:spcPts val="560"/>
              </a:spcBef>
              <a:spcAft>
                <a:spcPts val="0"/>
              </a:spcAft>
              <a:buClr>
                <a:schemeClr val="dk1"/>
              </a:buClr>
              <a:buSzPct val="100000"/>
              <a:buFont typeface="Arial"/>
              <a:buChar char="–"/>
            </a:pPr>
            <a:r>
              <a:rPr lang="en-US" sz="1800"/>
              <a:t>Habitat Fragmentation</a:t>
            </a:r>
          </a:p>
          <a:p>
            <a:pPr lvl="2" marR="0" rtl="0" algn="l">
              <a:lnSpc>
                <a:spcPct val="100000"/>
              </a:lnSpc>
              <a:spcBef>
                <a:spcPts val="560"/>
              </a:spcBef>
              <a:spcAft>
                <a:spcPts val="0"/>
              </a:spcAft>
              <a:buSzPct val="100000"/>
            </a:pPr>
            <a:r>
              <a:rPr lang="en-US" sz="1800"/>
              <a:t>Building freeways through forests, etc.</a:t>
            </a:r>
          </a:p>
          <a:p>
            <a:pPr indent="0" lvl="0" marL="914400" marR="0" rtl="0" algn="l">
              <a:lnSpc>
                <a:spcPct val="100000"/>
              </a:lnSpc>
              <a:spcBef>
                <a:spcPts val="560"/>
              </a:spcBef>
              <a:spcAft>
                <a:spcPts val="0"/>
              </a:spcAft>
              <a:buNone/>
            </a:pPr>
            <a:r>
              <a:t/>
            </a:r>
            <a:endParaRPr sz="2800"/>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2000"/>
                                        <p:tgtEl>
                                          <p:spTgt spid="1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0" st="0"/>
                                            </p:txEl>
                                          </p:spTgt>
                                        </p:tgtEl>
                                        <p:attrNameLst>
                                          <p:attrName>style.visibility</p:attrName>
                                        </p:attrNameLst>
                                      </p:cBhvr>
                                      <p:to>
                                        <p:strVal val="visible"/>
                                      </p:to>
                                    </p:set>
                                    <p:animEffect filter="fade" transition="in">
                                      <p:cBhvr>
                                        <p:cTn dur="2000"/>
                                        <p:tgtEl>
                                          <p:spTgt spid="11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1" st="1"/>
                                            </p:txEl>
                                          </p:spTgt>
                                        </p:tgtEl>
                                        <p:attrNameLst>
                                          <p:attrName>style.visibility</p:attrName>
                                        </p:attrNameLst>
                                      </p:cBhvr>
                                      <p:to>
                                        <p:strVal val="visible"/>
                                      </p:to>
                                    </p:set>
                                    <p:animEffect filter="fade" transition="in">
                                      <p:cBhvr>
                                        <p:cTn dur="2000"/>
                                        <p:tgtEl>
                                          <p:spTgt spid="11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2" st="2"/>
                                            </p:txEl>
                                          </p:spTgt>
                                        </p:tgtEl>
                                        <p:attrNameLst>
                                          <p:attrName>style.visibility</p:attrName>
                                        </p:attrNameLst>
                                      </p:cBhvr>
                                      <p:to>
                                        <p:strVal val="visible"/>
                                      </p:to>
                                    </p:set>
                                    <p:animEffect filter="fade" transition="in">
                                      <p:cBhvr>
                                        <p:cTn dur="2000"/>
                                        <p:tgtEl>
                                          <p:spTgt spid="11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3" st="3"/>
                                            </p:txEl>
                                          </p:spTgt>
                                        </p:tgtEl>
                                        <p:attrNameLst>
                                          <p:attrName>style.visibility</p:attrName>
                                        </p:attrNameLst>
                                      </p:cBhvr>
                                      <p:to>
                                        <p:strVal val="visible"/>
                                      </p:to>
                                    </p:set>
                                    <p:animEffect filter="fade" transition="in">
                                      <p:cBhvr>
                                        <p:cTn dur="2000"/>
                                        <p:tgtEl>
                                          <p:spTgt spid="11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4" st="4"/>
                                            </p:txEl>
                                          </p:spTgt>
                                        </p:tgtEl>
                                        <p:attrNameLst>
                                          <p:attrName>style.visibility</p:attrName>
                                        </p:attrNameLst>
                                      </p:cBhvr>
                                      <p:to>
                                        <p:strVal val="visible"/>
                                      </p:to>
                                    </p:set>
                                    <p:animEffect filter="fade" transition="in">
                                      <p:cBhvr>
                                        <p:cTn dur="2000"/>
                                        <p:tgtEl>
                                          <p:spTgt spid="11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5" st="5"/>
                                            </p:txEl>
                                          </p:spTgt>
                                        </p:tgtEl>
                                        <p:attrNameLst>
                                          <p:attrName>style.visibility</p:attrName>
                                        </p:attrNameLst>
                                      </p:cBhvr>
                                      <p:to>
                                        <p:strVal val="visible"/>
                                      </p:to>
                                    </p:set>
                                    <p:animEffect filter="fade" transition="in">
                                      <p:cBhvr>
                                        <p:cTn dur="2000"/>
                                        <p:tgtEl>
                                          <p:spTgt spid="11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6" st="6"/>
                                            </p:txEl>
                                          </p:spTgt>
                                        </p:tgtEl>
                                        <p:attrNameLst>
                                          <p:attrName>style.visibility</p:attrName>
                                        </p:attrNameLst>
                                      </p:cBhvr>
                                      <p:to>
                                        <p:strVal val="visible"/>
                                      </p:to>
                                    </p:set>
                                    <p:animEffect filter="fade" transition="in">
                                      <p:cBhvr>
                                        <p:cTn dur="2000"/>
                                        <p:tgtEl>
                                          <p:spTgt spid="11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7" st="7"/>
                                            </p:txEl>
                                          </p:spTgt>
                                        </p:tgtEl>
                                        <p:attrNameLst>
                                          <p:attrName>style.visibility</p:attrName>
                                        </p:attrNameLst>
                                      </p:cBhvr>
                                      <p:to>
                                        <p:strVal val="visible"/>
                                      </p:to>
                                    </p:set>
                                    <p:animEffect filter="fade" transition="in">
                                      <p:cBhvr>
                                        <p:cTn dur="2000"/>
                                        <p:tgtEl>
                                          <p:spTgt spid="11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8" st="8"/>
                                            </p:txEl>
                                          </p:spTgt>
                                        </p:tgtEl>
                                        <p:attrNameLst>
                                          <p:attrName>style.visibility</p:attrName>
                                        </p:attrNameLst>
                                      </p:cBhvr>
                                      <p:to>
                                        <p:strVal val="visible"/>
                                      </p:to>
                                    </p:set>
                                    <p:animEffect filter="fade" transition="in">
                                      <p:cBhvr>
                                        <p:cTn dur="2000"/>
                                        <p:tgtEl>
                                          <p:spTgt spid="116">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9" st="9"/>
                                            </p:txEl>
                                          </p:spTgt>
                                        </p:tgtEl>
                                        <p:attrNameLst>
                                          <p:attrName>style.visibility</p:attrName>
                                        </p:attrNameLst>
                                      </p:cBhvr>
                                      <p:to>
                                        <p:strVal val="visible"/>
                                      </p:to>
                                    </p:set>
                                    <p:animEffect filter="fade" transition="in">
                                      <p:cBhvr>
                                        <p:cTn dur="2000"/>
                                        <p:tgtEl>
                                          <p:spTgt spid="116">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10" st="10"/>
                                            </p:txEl>
                                          </p:spTgt>
                                        </p:tgtEl>
                                        <p:attrNameLst>
                                          <p:attrName>style.visibility</p:attrName>
                                        </p:attrNameLst>
                                      </p:cBhvr>
                                      <p:to>
                                        <p:strVal val="visible"/>
                                      </p:to>
                                    </p:set>
                                    <p:animEffect filter="fade" transition="in">
                                      <p:cBhvr>
                                        <p:cTn dur="2000"/>
                                        <p:tgtEl>
                                          <p:spTgt spid="116">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11" st="11"/>
                                            </p:txEl>
                                          </p:spTgt>
                                        </p:tgtEl>
                                        <p:attrNameLst>
                                          <p:attrName>style.visibility</p:attrName>
                                        </p:attrNameLst>
                                      </p:cBhvr>
                                      <p:to>
                                        <p:strVal val="visible"/>
                                      </p:to>
                                    </p:set>
                                    <p:animEffect filter="fade" transition="in">
                                      <p:cBhvr>
                                        <p:cTn dur="2000"/>
                                        <p:tgtEl>
                                          <p:spTgt spid="116">
                                            <p:txEl>
                                              <p:pRg end="11" st="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1" name="Shape 251"/>
        <p:cNvGrpSpPr/>
        <p:nvPr/>
      </p:nvGrpSpPr>
      <p:grpSpPr>
        <a:xfrm>
          <a:off x="0" y="0"/>
          <a:ext cx="0" cy="0"/>
          <a:chOff x="0" y="0"/>
          <a:chExt cx="0" cy="0"/>
        </a:xfrm>
      </p:grpSpPr>
      <p:sp>
        <p:nvSpPr>
          <p:cNvPr id="252" name="Shape 252"/>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Density-Dependent Limiting Factors</a:t>
            </a:r>
          </a:p>
        </p:txBody>
      </p:sp>
      <p:sp>
        <p:nvSpPr>
          <p:cNvPr id="253" name="Shape 253"/>
          <p:cNvSpPr txBox="1"/>
          <p:nvPr>
            <p:ph idx="1" type="body"/>
          </p:nvPr>
        </p:nvSpPr>
        <p:spPr>
          <a:xfrm>
            <a:off x="1752600" y="838200"/>
            <a:ext cx="3806700" cy="5410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100000"/>
              <a:buFont typeface="Arial"/>
              <a:buChar char="•"/>
            </a:pPr>
            <a:r>
              <a:rPr b="1" i="0" lang="en-US" sz="4000" u="none">
                <a:solidFill>
                  <a:schemeClr val="dk1"/>
                </a:solidFill>
                <a:latin typeface="Arial"/>
                <a:ea typeface="Arial"/>
                <a:cs typeface="Arial"/>
                <a:sym typeface="Arial"/>
              </a:rPr>
              <a:t>Competition: </a:t>
            </a:r>
            <a:r>
              <a:rPr b="1" i="0" lang="en-US" sz="3600" u="none">
                <a:solidFill>
                  <a:schemeClr val="dk1"/>
                </a:solidFill>
                <a:latin typeface="Arial"/>
                <a:ea typeface="Arial"/>
                <a:cs typeface="Arial"/>
                <a:sym typeface="Arial"/>
              </a:rPr>
              <a:t>an interaction in which organisms try to obtain a share of the same limited resources.</a:t>
            </a:r>
          </a:p>
        </p:txBody>
      </p:sp>
      <p:pic>
        <p:nvPicPr>
          <p:cNvPr descr="competition" id="254" name="Shape 254"/>
          <p:cNvPicPr preferRelativeResize="0"/>
          <p:nvPr>
            <p:ph idx="1" type="body"/>
          </p:nvPr>
        </p:nvPicPr>
        <p:blipFill rotWithShape="1">
          <a:blip r:embed="rId3">
            <a:alphaModFix/>
          </a:blip>
          <a:srcRect b="0" l="0" r="0" t="0"/>
          <a:stretch/>
        </p:blipFill>
        <p:spPr>
          <a:xfrm>
            <a:off x="5473700" y="990600"/>
            <a:ext cx="3490911" cy="5257799"/>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2000"/>
                                        <p:tgtEl>
                                          <p:spTgt spid="252"/>
                                        </p:tgtEl>
                                      </p:cBhvr>
                                    </p:animEffect>
                                  </p:childTnLst>
                                </p:cTn>
                              </p:par>
                              <p:par>
                                <p:cTn fill="hold" nodeType="with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2000"/>
                                        <p:tgtEl>
                                          <p:spTgt spid="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8" name="Shape 258"/>
        <p:cNvGrpSpPr/>
        <p:nvPr/>
      </p:nvGrpSpPr>
      <p:grpSpPr>
        <a:xfrm>
          <a:off x="0" y="0"/>
          <a:ext cx="0" cy="0"/>
          <a:chOff x="0" y="0"/>
          <a:chExt cx="0" cy="0"/>
        </a:xfrm>
      </p:grpSpPr>
      <p:sp>
        <p:nvSpPr>
          <p:cNvPr id="259" name="Shape 259"/>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Density-Dependent Limiting Factors</a:t>
            </a:r>
          </a:p>
        </p:txBody>
      </p:sp>
      <p:sp>
        <p:nvSpPr>
          <p:cNvPr id="260" name="Shape 260"/>
          <p:cNvSpPr txBox="1"/>
          <p:nvPr>
            <p:ph idx="1" type="body"/>
          </p:nvPr>
        </p:nvSpPr>
        <p:spPr>
          <a:xfrm>
            <a:off x="1752600" y="838200"/>
            <a:ext cx="3543300" cy="5410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100000"/>
              <a:buFont typeface="Arial"/>
              <a:buChar char="•"/>
            </a:pPr>
            <a:r>
              <a:rPr b="1" i="0" lang="en-US" sz="4400" u="none">
                <a:solidFill>
                  <a:schemeClr val="dk1"/>
                </a:solidFill>
                <a:latin typeface="Arial"/>
                <a:ea typeface="Arial"/>
                <a:cs typeface="Arial"/>
                <a:sym typeface="Arial"/>
              </a:rPr>
              <a:t>Predation:</a:t>
            </a:r>
            <a:r>
              <a:rPr b="0" i="0" lang="en-US" sz="3600" u="none">
                <a:solidFill>
                  <a:schemeClr val="dk1"/>
                </a:solidFill>
                <a:latin typeface="Arial"/>
                <a:ea typeface="Arial"/>
                <a:cs typeface="Arial"/>
                <a:sym typeface="Arial"/>
              </a:rPr>
              <a:t> interaction in which one species feeds on another species.</a:t>
            </a:r>
          </a:p>
          <a:p>
            <a:pPr indent="0" lvl="1" marL="457200" marR="0" rtl="0" algn="l">
              <a:lnSpc>
                <a:spcPct val="100000"/>
              </a:lnSpc>
              <a:spcBef>
                <a:spcPts val="480"/>
              </a:spcBef>
              <a:spcAft>
                <a:spcPts val="0"/>
              </a:spcAft>
              <a:buClr>
                <a:schemeClr val="dk1"/>
              </a:buClr>
              <a:buSzPct val="100000"/>
              <a:buFont typeface="Arial"/>
              <a:buChar char="–"/>
            </a:pPr>
            <a:r>
              <a:rPr b="0" i="0" lang="en-US" sz="2400" u="none" cap="none" strike="noStrike">
                <a:solidFill>
                  <a:schemeClr val="dk1"/>
                </a:solidFill>
                <a:latin typeface="Arial"/>
                <a:ea typeface="Arial"/>
                <a:cs typeface="Arial"/>
                <a:sym typeface="Arial"/>
              </a:rPr>
              <a:t>effects a population change as the numbers of predators or prey increase or decrease.</a:t>
            </a:r>
          </a:p>
        </p:txBody>
      </p:sp>
      <p:pic>
        <p:nvPicPr>
          <p:cNvPr descr="predation-1" id="261" name="Shape 261"/>
          <p:cNvPicPr preferRelativeResize="0"/>
          <p:nvPr>
            <p:ph idx="1" type="body"/>
          </p:nvPr>
        </p:nvPicPr>
        <p:blipFill rotWithShape="1">
          <a:blip r:embed="rId3">
            <a:alphaModFix/>
          </a:blip>
          <a:srcRect b="0" l="0" r="0" t="0"/>
          <a:stretch/>
        </p:blipFill>
        <p:spPr>
          <a:xfrm>
            <a:off x="5334000" y="1411287"/>
            <a:ext cx="3152775" cy="2097087"/>
          </a:xfrm>
          <a:prstGeom prst="rect">
            <a:avLst/>
          </a:prstGeom>
          <a:noFill/>
          <a:ln>
            <a:noFill/>
          </a:ln>
        </p:spPr>
      </p:pic>
      <p:pic>
        <p:nvPicPr>
          <p:cNvPr descr="predation #1" id="262" name="Shape 262"/>
          <p:cNvPicPr preferRelativeResize="0"/>
          <p:nvPr>
            <p:ph idx="2" type="body"/>
          </p:nvPr>
        </p:nvPicPr>
        <p:blipFill rotWithShape="1">
          <a:blip r:embed="rId4">
            <a:alphaModFix/>
          </a:blip>
          <a:srcRect b="0" l="0" r="0" t="0"/>
          <a:stretch/>
        </p:blipFill>
        <p:spPr>
          <a:xfrm>
            <a:off x="5334000" y="3810000"/>
            <a:ext cx="3181349" cy="2128836"/>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2000"/>
                                        <p:tgtEl>
                                          <p:spTgt spid="259"/>
                                        </p:tgtEl>
                                      </p:cBhvr>
                                    </p:animEffect>
                                  </p:childTnLst>
                                </p:cTn>
                              </p:par>
                              <p:par>
                                <p:cTn fill="hold" nodeType="with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2000"/>
                                        <p:tgtEl>
                                          <p:spTgt spid="2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6" name="Shape 266"/>
        <p:cNvGrpSpPr/>
        <p:nvPr/>
      </p:nvGrpSpPr>
      <p:grpSpPr>
        <a:xfrm>
          <a:off x="0" y="0"/>
          <a:ext cx="0" cy="0"/>
          <a:chOff x="0" y="0"/>
          <a:chExt cx="0" cy="0"/>
        </a:xfrm>
      </p:grpSpPr>
      <p:sp>
        <p:nvSpPr>
          <p:cNvPr id="267" name="Shape 267"/>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200" u="none" cap="none" strike="noStrike">
                <a:solidFill>
                  <a:schemeClr val="dk2"/>
                </a:solidFill>
                <a:latin typeface="Arial"/>
                <a:ea typeface="Arial"/>
                <a:cs typeface="Arial"/>
                <a:sym typeface="Arial"/>
              </a:rPr>
              <a:t>Density-Independent Limiting Factors</a:t>
            </a:r>
          </a:p>
        </p:txBody>
      </p:sp>
      <p:sp>
        <p:nvSpPr>
          <p:cNvPr id="268" name="Shape 268"/>
          <p:cNvSpPr txBox="1"/>
          <p:nvPr>
            <p:ph idx="1" type="body"/>
          </p:nvPr>
        </p:nvSpPr>
        <p:spPr>
          <a:xfrm>
            <a:off x="1752600" y="1676400"/>
            <a:ext cx="7239000" cy="4572000"/>
          </a:xfrm>
          <a:prstGeom prst="rect">
            <a:avLst/>
          </a:prstGeom>
          <a:noFill/>
          <a:ln>
            <a:noFill/>
          </a:ln>
        </p:spPr>
        <p:txBody>
          <a:bodyPr anchorCtr="0" anchor="t" bIns="45700" lIns="91425" rIns="91425" tIns="45700">
            <a:noAutofit/>
          </a:bodyPr>
          <a:lstStyle/>
          <a:p>
            <a:pPr indent="-342900" lvl="0" marL="342900" marR="0" rtl="0" algn="l">
              <a:lnSpc>
                <a:spcPct val="100000"/>
              </a:lnSpc>
              <a:spcBef>
                <a:spcPts val="0"/>
              </a:spcBef>
              <a:spcAft>
                <a:spcPts val="0"/>
              </a:spcAft>
              <a:buClr>
                <a:schemeClr val="dk1"/>
              </a:buClr>
              <a:buSzPct val="100000"/>
              <a:buFont typeface="Arial"/>
              <a:buChar char="•"/>
            </a:pPr>
            <a:r>
              <a:rPr b="1" i="0" lang="en-US" sz="3200" u="none">
                <a:solidFill>
                  <a:schemeClr val="dk1"/>
                </a:solidFill>
                <a:latin typeface="Arial"/>
                <a:ea typeface="Arial"/>
                <a:cs typeface="Arial"/>
                <a:sym typeface="Arial"/>
              </a:rPr>
              <a:t>Factors that affect all populations regardless of their population density.</a:t>
            </a:r>
          </a:p>
          <a:p>
            <a:pPr indent="-285750" lvl="1" marL="742950" marR="0" rtl="0" algn="l">
              <a:lnSpc>
                <a:spcPct val="100000"/>
              </a:lnSpc>
              <a:spcBef>
                <a:spcPts val="560"/>
              </a:spcBef>
              <a:spcAft>
                <a:spcPts val="0"/>
              </a:spcAft>
              <a:buClr>
                <a:schemeClr val="dk1"/>
              </a:buClr>
              <a:buSzPct val="100000"/>
              <a:buFont typeface="Arial"/>
              <a:buChar char="–"/>
            </a:pPr>
            <a:r>
              <a:rPr b="1" i="0" lang="en-US" sz="2800" u="none" cap="none" strike="noStrike">
                <a:solidFill>
                  <a:schemeClr val="dk1"/>
                </a:solidFill>
                <a:latin typeface="Arial"/>
                <a:ea typeface="Arial"/>
                <a:cs typeface="Arial"/>
                <a:sym typeface="Arial"/>
              </a:rPr>
              <a:t>Examples: weather, seasonal cycles (climate), natural disasters, and many human activities, ex: pollution.</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2000"/>
                                        <p:tgtEl>
                                          <p:spTgt spid="2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xEl>
                                              <p:pRg end="0" st="0"/>
                                            </p:txEl>
                                          </p:spTgt>
                                        </p:tgtEl>
                                        <p:attrNameLst>
                                          <p:attrName>style.visibility</p:attrName>
                                        </p:attrNameLst>
                                      </p:cBhvr>
                                      <p:to>
                                        <p:strVal val="visible"/>
                                      </p:to>
                                    </p:set>
                                    <p:animEffect filter="fade" transition="in">
                                      <p:cBhvr>
                                        <p:cTn dur="2000"/>
                                        <p:tgtEl>
                                          <p:spTgt spid="26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xEl>
                                              <p:pRg end="1" st="1"/>
                                            </p:txEl>
                                          </p:spTgt>
                                        </p:tgtEl>
                                        <p:attrNameLst>
                                          <p:attrName>style.visibility</p:attrName>
                                        </p:attrNameLst>
                                      </p:cBhvr>
                                      <p:to>
                                        <p:strVal val="visible"/>
                                      </p:to>
                                    </p:set>
                                    <p:animEffect filter="fade" transition="in">
                                      <p:cBhvr>
                                        <p:cTn dur="2000"/>
                                        <p:tgtEl>
                                          <p:spTgt spid="268">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3" name="Shape 273"/>
        <p:cNvGrpSpPr/>
        <p:nvPr/>
      </p:nvGrpSpPr>
      <p:grpSpPr>
        <a:xfrm>
          <a:off x="0" y="0"/>
          <a:ext cx="0" cy="0"/>
          <a:chOff x="0" y="0"/>
          <a:chExt cx="0" cy="0"/>
        </a:xfrm>
      </p:grpSpPr>
      <p:sp>
        <p:nvSpPr>
          <p:cNvPr id="274" name="Shape 274"/>
          <p:cNvSpPr txBox="1"/>
          <p:nvPr>
            <p:ph type="title"/>
          </p:nvPr>
        </p:nvSpPr>
        <p:spPr>
          <a:xfrm>
            <a:off x="623900" y="1709751"/>
            <a:ext cx="7886700" cy="3300300"/>
          </a:xfrm>
          <a:prstGeom prst="rect">
            <a:avLst/>
          </a:prstGeom>
        </p:spPr>
        <p:txBody>
          <a:bodyPr anchorCtr="0" anchor="b" bIns="91425" lIns="91425" rIns="91425" tIns="91425">
            <a:noAutofit/>
          </a:bodyPr>
          <a:lstStyle/>
          <a:p>
            <a:pPr lvl="0">
              <a:spcBef>
                <a:spcPts val="0"/>
              </a:spcBef>
              <a:buNone/>
            </a:pPr>
            <a:r>
              <a:rPr lang="en-US"/>
              <a:t>Go back to blue vocabulary matrix pg #79 and fill in definitions &amp; example/picture</a:t>
            </a:r>
          </a:p>
        </p:txBody>
      </p:sp>
      <p:sp>
        <p:nvSpPr>
          <p:cNvPr id="275" name="Shape 275"/>
          <p:cNvSpPr txBox="1"/>
          <p:nvPr>
            <p:ph idx="1" type="body"/>
          </p:nvPr>
        </p:nvSpPr>
        <p:spPr>
          <a:xfrm>
            <a:off x="623887" y="4589462"/>
            <a:ext cx="7886700" cy="15003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0" name="Shape 280"/>
        <p:cNvGrpSpPr/>
        <p:nvPr/>
      </p:nvGrpSpPr>
      <p:grpSpPr>
        <a:xfrm>
          <a:off x="0" y="0"/>
          <a:ext cx="0" cy="0"/>
          <a:chOff x="0" y="0"/>
          <a:chExt cx="0" cy="0"/>
        </a:xfrm>
      </p:grpSpPr>
      <p:sp>
        <p:nvSpPr>
          <p:cNvPr id="281" name="Shape 281"/>
          <p:cNvSpPr txBox="1"/>
          <p:nvPr>
            <p:ph type="title"/>
          </p:nvPr>
        </p:nvSpPr>
        <p:spPr>
          <a:xfrm>
            <a:off x="623887" y="1709738"/>
            <a:ext cx="7886700" cy="2852700"/>
          </a:xfrm>
          <a:prstGeom prst="rect">
            <a:avLst/>
          </a:prstGeom>
        </p:spPr>
        <p:txBody>
          <a:bodyPr anchorCtr="0" anchor="b" bIns="91425" lIns="91425" rIns="91425" tIns="91425">
            <a:noAutofit/>
          </a:bodyPr>
          <a:lstStyle/>
          <a:p>
            <a:pPr lvl="0">
              <a:spcBef>
                <a:spcPts val="0"/>
              </a:spcBef>
              <a:buNone/>
            </a:pPr>
            <a:r>
              <a:rPr lang="en-US"/>
              <a:t>Abiotic &amp; Biotic Cut &amp; Paste pg#81</a:t>
            </a:r>
          </a:p>
        </p:txBody>
      </p:sp>
      <p:sp>
        <p:nvSpPr>
          <p:cNvPr id="282" name="Shape 282"/>
          <p:cNvSpPr txBox="1"/>
          <p:nvPr>
            <p:ph idx="1" type="body"/>
          </p:nvPr>
        </p:nvSpPr>
        <p:spPr>
          <a:xfrm>
            <a:off x="695387" y="4562437"/>
            <a:ext cx="7886700" cy="1500300"/>
          </a:xfrm>
          <a:prstGeom prst="rect">
            <a:avLst/>
          </a:prstGeom>
        </p:spPr>
        <p:txBody>
          <a:bodyPr anchorCtr="0" anchor="t" bIns="91425" lIns="91425" rIns="91425" tIns="91425">
            <a:noAutofit/>
          </a:bodyPr>
          <a:lstStyle/>
          <a:p>
            <a:pPr lvl="0">
              <a:spcBef>
                <a:spcPts val="0"/>
              </a:spcBef>
              <a:buNone/>
            </a:pPr>
            <a:r>
              <a:rPr lang="en-US"/>
              <a:t>1 Scissors/pair &amp; 1 tape or glue/4 students</a:t>
            </a:r>
          </a:p>
          <a:p>
            <a:pPr lvl="0">
              <a:spcBef>
                <a:spcPts val="0"/>
              </a:spcBef>
              <a:buNone/>
            </a:pPr>
            <a:r>
              <a:rPr lang="en-US"/>
              <a:t>Explain how each factor can LIMIT another species</a:t>
            </a:r>
          </a:p>
          <a:p>
            <a:pPr lvl="0">
              <a:spcBef>
                <a:spcPts val="0"/>
              </a:spcBef>
              <a:buNone/>
            </a:pPr>
            <a:r>
              <a:rPr lang="en-US"/>
              <a:t>20-25 min </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7" name="Shape 287"/>
        <p:cNvGrpSpPr/>
        <p:nvPr/>
      </p:nvGrpSpPr>
      <p:grpSpPr>
        <a:xfrm>
          <a:off x="0" y="0"/>
          <a:ext cx="0" cy="0"/>
          <a:chOff x="0" y="0"/>
          <a:chExt cx="0" cy="0"/>
        </a:xfrm>
      </p:grpSpPr>
      <p:sp>
        <p:nvSpPr>
          <p:cNvPr id="288" name="Shape 288"/>
          <p:cNvSpPr txBox="1"/>
          <p:nvPr>
            <p:ph type="title"/>
          </p:nvPr>
        </p:nvSpPr>
        <p:spPr>
          <a:xfrm>
            <a:off x="77025" y="1070750"/>
            <a:ext cx="8433600" cy="5100000"/>
          </a:xfrm>
          <a:prstGeom prst="rect">
            <a:avLst/>
          </a:prstGeom>
        </p:spPr>
        <p:txBody>
          <a:bodyPr anchorCtr="0" anchor="b" bIns="91425" lIns="91425" rIns="91425" tIns="91425">
            <a:noAutofit/>
          </a:bodyPr>
          <a:lstStyle/>
          <a:p>
            <a:pPr lvl="0">
              <a:spcBef>
                <a:spcPts val="0"/>
              </a:spcBef>
              <a:buNone/>
            </a:pPr>
            <a:r>
              <a:rPr lang="en-US"/>
              <a:t>Set-up HW graph: </a:t>
            </a:r>
          </a:p>
          <a:p>
            <a:pPr lvl="0">
              <a:spcBef>
                <a:spcPts val="0"/>
              </a:spcBef>
              <a:buNone/>
            </a:pPr>
            <a:r>
              <a:rPr lang="en-US" sz="4800"/>
              <a:t>Lab “What’s the Limit?” </a:t>
            </a:r>
          </a:p>
          <a:p>
            <a:pPr lvl="0">
              <a:spcBef>
                <a:spcPts val="0"/>
              </a:spcBef>
              <a:buNone/>
            </a:pPr>
            <a:r>
              <a:rPr lang="en-US" sz="4800"/>
              <a:t>Carrying Capacity Graphing WS (Repro scorpions)</a:t>
            </a:r>
          </a:p>
          <a:p>
            <a:pPr lvl="0">
              <a:spcBef>
                <a:spcPts val="0"/>
              </a:spcBef>
              <a:buNone/>
            </a:pPr>
            <a:r>
              <a:rPr lang="en-US"/>
              <a:t>HW: Finish graph, and all Qs- Due WEDS</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3" name="Shape 293"/>
        <p:cNvGrpSpPr/>
        <p:nvPr/>
      </p:nvGrpSpPr>
      <p:grpSpPr>
        <a:xfrm>
          <a:off x="0" y="0"/>
          <a:ext cx="0" cy="0"/>
          <a:chOff x="0" y="0"/>
          <a:chExt cx="0" cy="0"/>
        </a:xfrm>
      </p:grpSpPr>
      <p:sp>
        <p:nvSpPr>
          <p:cNvPr id="294" name="Shape 294"/>
          <p:cNvSpPr txBox="1"/>
          <p:nvPr>
            <p:ph type="title"/>
          </p:nvPr>
        </p:nvSpPr>
        <p:spPr>
          <a:xfrm>
            <a:off x="2080925" y="1709750"/>
            <a:ext cx="6429600" cy="1915200"/>
          </a:xfrm>
          <a:prstGeom prst="rect">
            <a:avLst/>
          </a:prstGeom>
        </p:spPr>
        <p:txBody>
          <a:bodyPr anchorCtr="0" anchor="b" bIns="91425" lIns="91425" rIns="91425" tIns="91425">
            <a:noAutofit/>
          </a:bodyPr>
          <a:lstStyle/>
          <a:p>
            <a:pPr lvl="0">
              <a:spcBef>
                <a:spcPts val="0"/>
              </a:spcBef>
              <a:buNone/>
            </a:pPr>
            <a:r>
              <a:rPr lang="en-US" sz="7200"/>
              <a:t>Day 2 Weds </a:t>
            </a:r>
          </a:p>
          <a:p>
            <a:pPr lvl="0">
              <a:spcBef>
                <a:spcPts val="0"/>
              </a:spcBef>
              <a:buNone/>
            </a:pPr>
            <a:r>
              <a:rPr lang="en-US"/>
              <a:t>(WS #8-12)</a:t>
            </a:r>
          </a:p>
        </p:txBody>
      </p:sp>
      <p:sp>
        <p:nvSpPr>
          <p:cNvPr id="295" name="Shape 295"/>
          <p:cNvSpPr txBox="1"/>
          <p:nvPr>
            <p:ph idx="1" type="body"/>
          </p:nvPr>
        </p:nvSpPr>
        <p:spPr>
          <a:xfrm>
            <a:off x="2003248" y="3624950"/>
            <a:ext cx="6826200" cy="1500300"/>
          </a:xfrm>
          <a:prstGeom prst="rect">
            <a:avLst/>
          </a:prstGeom>
        </p:spPr>
        <p:txBody>
          <a:bodyPr anchorCtr="0" anchor="t" bIns="91425" lIns="91425" rIns="91425" tIns="91425">
            <a:noAutofit/>
          </a:bodyPr>
          <a:lstStyle/>
          <a:p>
            <a:pPr lvl="0">
              <a:spcBef>
                <a:spcPts val="0"/>
              </a:spcBef>
              <a:buNone/>
            </a:pPr>
            <a:r>
              <a:rPr lang="en-US"/>
              <a:t>Fill out yesterday’s packet and vocab matrix day 2 definitions &amp; examples as we go</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9" name="Shape 299"/>
        <p:cNvGrpSpPr/>
        <p:nvPr/>
      </p:nvGrpSpPr>
      <p:grpSpPr>
        <a:xfrm>
          <a:off x="0" y="0"/>
          <a:ext cx="0" cy="0"/>
          <a:chOff x="0" y="0"/>
          <a:chExt cx="0" cy="0"/>
        </a:xfrm>
      </p:grpSpPr>
      <p:sp>
        <p:nvSpPr>
          <p:cNvPr id="300" name="Shape 300"/>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Communities</a:t>
            </a:r>
          </a:p>
        </p:txBody>
      </p:sp>
      <p:sp>
        <p:nvSpPr>
          <p:cNvPr id="301" name="Shape 301"/>
          <p:cNvSpPr txBox="1"/>
          <p:nvPr>
            <p:ph idx="1" type="body"/>
          </p:nvPr>
        </p:nvSpPr>
        <p:spPr>
          <a:xfrm>
            <a:off x="976900" y="838200"/>
            <a:ext cx="8014800" cy="5754300"/>
          </a:xfrm>
          <a:prstGeom prst="rect">
            <a:avLst/>
          </a:prstGeom>
          <a:noFill/>
          <a:ln>
            <a:noFill/>
          </a:ln>
        </p:spPr>
        <p:txBody>
          <a:bodyPr anchorCtr="0" anchor="t" bIns="45700" lIns="91425" rIns="91425" tIns="45700">
            <a:noAutofit/>
          </a:bodyPr>
          <a:lstStyle/>
          <a:p>
            <a:pPr indent="-342900" lvl="0" marL="342900" marR="0" rtl="0" algn="l">
              <a:lnSpc>
                <a:spcPct val="100000"/>
              </a:lnSpc>
              <a:spcBef>
                <a:spcPts val="0"/>
              </a:spcBef>
              <a:spcAft>
                <a:spcPts val="0"/>
              </a:spcAft>
              <a:buClr>
                <a:schemeClr val="dk1"/>
              </a:buClr>
              <a:buSzPct val="100000"/>
              <a:buFont typeface="Arial"/>
              <a:buChar char="•"/>
            </a:pPr>
            <a:r>
              <a:rPr b="1" i="0" lang="en-US" sz="3200" u="none">
                <a:solidFill>
                  <a:schemeClr val="dk1"/>
                </a:solidFill>
                <a:latin typeface="Arial"/>
                <a:ea typeface="Arial"/>
                <a:cs typeface="Arial"/>
                <a:sym typeface="Arial"/>
              </a:rPr>
              <a:t>A population’s </a:t>
            </a:r>
            <a:r>
              <a:rPr b="1" i="0" lang="en-US" sz="3200" u="sng">
                <a:solidFill>
                  <a:schemeClr val="dk1"/>
                </a:solidFill>
                <a:latin typeface="Arial"/>
                <a:ea typeface="Arial"/>
                <a:cs typeface="Arial"/>
                <a:sym typeface="Arial"/>
              </a:rPr>
              <a:t>niche</a:t>
            </a:r>
            <a:r>
              <a:rPr b="1" i="0" lang="en-US" sz="3200">
                <a:solidFill>
                  <a:schemeClr val="dk1"/>
                </a:solidFill>
                <a:latin typeface="Arial"/>
                <a:ea typeface="Arial"/>
                <a:cs typeface="Arial"/>
                <a:sym typeface="Arial"/>
              </a:rPr>
              <a:t> </a:t>
            </a:r>
            <a:r>
              <a:rPr b="1" i="0" lang="en-US" sz="3200" u="none">
                <a:solidFill>
                  <a:schemeClr val="dk1"/>
                </a:solidFill>
                <a:latin typeface="Arial"/>
                <a:ea typeface="Arial"/>
                <a:cs typeface="Arial"/>
                <a:sym typeface="Arial"/>
              </a:rPr>
              <a:t>includes all its interaction with other species in its community. ~</a:t>
            </a:r>
            <a:r>
              <a:rPr lang="en-US"/>
              <a:t>role/job </a:t>
            </a:r>
            <a:br>
              <a:rPr lang="en-US"/>
            </a:br>
            <a:r>
              <a:rPr b="0" lang="en-US" sz="2400"/>
              <a:t>Ex: The niche of a vulture is to clean up all the dead carcasses in a habitat</a:t>
            </a:r>
          </a:p>
          <a:p>
            <a:pPr indent="-342900" lvl="0" marL="342900" marR="0" rtl="0" algn="l">
              <a:lnSpc>
                <a:spcPct val="100000"/>
              </a:lnSpc>
              <a:spcBef>
                <a:spcPts val="640"/>
              </a:spcBef>
              <a:spcAft>
                <a:spcPts val="0"/>
              </a:spcAft>
              <a:buClr>
                <a:schemeClr val="dk1"/>
              </a:buClr>
              <a:buSzPct val="25000"/>
              <a:buFont typeface="Arial"/>
              <a:buNone/>
            </a:pPr>
            <a:r>
              <a:t/>
            </a:r>
            <a:endParaRPr b="1" i="0" sz="1400" u="none">
              <a:solidFill>
                <a:schemeClr val="dk1"/>
              </a:solidFill>
              <a:latin typeface="Arial"/>
              <a:ea typeface="Arial"/>
              <a:cs typeface="Arial"/>
              <a:sym typeface="Arial"/>
            </a:endParaRPr>
          </a:p>
          <a:p>
            <a:pPr indent="-342900" lvl="0" marL="342900" marR="0" rtl="0" algn="l">
              <a:lnSpc>
                <a:spcPct val="100000"/>
              </a:lnSpc>
              <a:spcBef>
                <a:spcPts val="640"/>
              </a:spcBef>
              <a:spcAft>
                <a:spcPts val="0"/>
              </a:spcAft>
              <a:buClr>
                <a:schemeClr val="dk1"/>
              </a:buClr>
              <a:buSzPct val="100000"/>
              <a:buFont typeface="Arial"/>
              <a:buChar char="•"/>
            </a:pPr>
            <a:r>
              <a:rPr b="1" i="0" lang="en-US" sz="3200" u="none">
                <a:solidFill>
                  <a:schemeClr val="dk1"/>
                </a:solidFill>
                <a:latin typeface="Arial"/>
                <a:ea typeface="Arial"/>
                <a:cs typeface="Arial"/>
                <a:sym typeface="Arial"/>
              </a:rPr>
              <a:t>Symbiotic relationships ofte</a:t>
            </a:r>
            <a:r>
              <a:rPr lang="en-US"/>
              <a:t>n </a:t>
            </a:r>
            <a:r>
              <a:rPr b="1" i="0" lang="en-US" sz="3200" u="none">
                <a:solidFill>
                  <a:schemeClr val="dk1"/>
                </a:solidFill>
                <a:latin typeface="Arial"/>
                <a:ea typeface="Arial"/>
                <a:cs typeface="Arial"/>
                <a:sym typeface="Arial"/>
              </a:rPr>
              <a:t>form</a:t>
            </a:r>
            <a:r>
              <a:rPr lang="en-US"/>
              <a:t> amongst species that share habitats</a:t>
            </a:r>
          </a:p>
          <a:p>
            <a:pPr indent="-285750" lvl="1" marL="742950" marR="0" rtl="0" algn="l">
              <a:lnSpc>
                <a:spcPct val="100000"/>
              </a:lnSpc>
              <a:spcBef>
                <a:spcPts val="560"/>
              </a:spcBef>
              <a:spcAft>
                <a:spcPts val="0"/>
              </a:spcAft>
              <a:buClr>
                <a:schemeClr val="dk1"/>
              </a:buClr>
              <a:buSzPct val="100000"/>
              <a:buFont typeface="Arial"/>
              <a:buChar char="–"/>
            </a:pPr>
            <a:r>
              <a:rPr b="1" i="0" lang="en-US" sz="2800" u="none" cap="none" strike="noStrike">
                <a:solidFill>
                  <a:schemeClr val="dk1"/>
                </a:solidFill>
                <a:latin typeface="Arial"/>
                <a:ea typeface="Arial"/>
                <a:cs typeface="Arial"/>
                <a:sym typeface="Arial"/>
              </a:rPr>
              <a:t>Symbiosis: </a:t>
            </a:r>
            <a:r>
              <a:rPr b="0" i="0" lang="en-US" sz="2800" u="none" cap="none" strike="noStrike">
                <a:solidFill>
                  <a:schemeClr val="dk1"/>
                </a:solidFill>
                <a:latin typeface="Arial"/>
                <a:ea typeface="Arial"/>
                <a:cs typeface="Arial"/>
                <a:sym typeface="Arial"/>
              </a:rPr>
              <a:t>when one species </a:t>
            </a:r>
            <a:r>
              <a:rPr b="0" lang="en-US"/>
              <a:t>interacts</a:t>
            </a:r>
            <a:r>
              <a:rPr b="0" i="0" lang="en-US" sz="2800" u="none" cap="none" strike="noStrike">
                <a:solidFill>
                  <a:schemeClr val="dk1"/>
                </a:solidFill>
                <a:latin typeface="Arial"/>
                <a:ea typeface="Arial"/>
                <a:cs typeface="Arial"/>
                <a:sym typeface="Arial"/>
              </a:rPr>
              <a:t> with another over a period of time. </a:t>
            </a:r>
          </a:p>
          <a:p>
            <a:pPr indent="-285750" lvl="1" marL="742950" marR="0" rtl="0" algn="l">
              <a:lnSpc>
                <a:spcPct val="100000"/>
              </a:lnSpc>
              <a:spcBef>
                <a:spcPts val="560"/>
              </a:spcBef>
              <a:spcAft>
                <a:spcPts val="0"/>
              </a:spcAft>
              <a:buClr>
                <a:schemeClr val="dk1"/>
              </a:buClr>
              <a:buSzPct val="100000"/>
              <a:buFont typeface="Arial"/>
              <a:buChar char="–"/>
            </a:pPr>
            <a:r>
              <a:rPr b="1" i="0" lang="en-US" sz="2800" u="none" cap="none" strike="noStrike">
                <a:solidFill>
                  <a:schemeClr val="dk1"/>
                </a:solidFill>
                <a:latin typeface="Arial"/>
                <a:ea typeface="Arial"/>
                <a:cs typeface="Arial"/>
                <a:sym typeface="Arial"/>
              </a:rPr>
              <a:t>Three types: </a:t>
            </a:r>
            <a:r>
              <a:rPr b="0" i="0" lang="en-US" sz="2800" u="sng" cap="none" strike="noStrike">
                <a:solidFill>
                  <a:schemeClr val="dk1"/>
                </a:solidFill>
                <a:latin typeface="Arial"/>
                <a:ea typeface="Arial"/>
                <a:cs typeface="Arial"/>
                <a:sym typeface="Arial"/>
              </a:rPr>
              <a:t>mutualism</a:t>
            </a:r>
            <a:r>
              <a:rPr b="0" i="0" lang="en-US" sz="2800" u="none" cap="none" strike="noStrike">
                <a:solidFill>
                  <a:schemeClr val="dk1"/>
                </a:solidFill>
                <a:latin typeface="Arial"/>
                <a:ea typeface="Arial"/>
                <a:cs typeface="Arial"/>
                <a:sym typeface="Arial"/>
              </a:rPr>
              <a:t>, </a:t>
            </a:r>
            <a:r>
              <a:rPr b="0" i="0" lang="en-US" sz="2800" u="sng" cap="none" strike="noStrike">
                <a:solidFill>
                  <a:schemeClr val="dk1"/>
                </a:solidFill>
                <a:latin typeface="Arial"/>
                <a:ea typeface="Arial"/>
                <a:cs typeface="Arial"/>
                <a:sym typeface="Arial"/>
              </a:rPr>
              <a:t>parasitism</a:t>
            </a:r>
            <a:r>
              <a:rPr b="0" i="0" lang="en-US" sz="2800" u="none" cap="none" strike="noStrike">
                <a:solidFill>
                  <a:schemeClr val="dk1"/>
                </a:solidFill>
                <a:latin typeface="Arial"/>
                <a:ea typeface="Arial"/>
                <a:cs typeface="Arial"/>
                <a:sym typeface="Arial"/>
              </a:rPr>
              <a:t>, and </a:t>
            </a:r>
            <a:r>
              <a:rPr b="0" i="0" lang="en-US" sz="2800" u="sng" cap="none" strike="noStrike">
                <a:solidFill>
                  <a:schemeClr val="dk1"/>
                </a:solidFill>
                <a:latin typeface="Arial"/>
                <a:ea typeface="Arial"/>
                <a:cs typeface="Arial"/>
                <a:sym typeface="Arial"/>
              </a:rPr>
              <a:t>commensalism</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2000"/>
                                        <p:tgtEl>
                                          <p:spTgt spid="3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xEl>
                                              <p:pRg end="0" st="0"/>
                                            </p:txEl>
                                          </p:spTgt>
                                        </p:tgtEl>
                                        <p:attrNameLst>
                                          <p:attrName>style.visibility</p:attrName>
                                        </p:attrNameLst>
                                      </p:cBhvr>
                                      <p:to>
                                        <p:strVal val="visible"/>
                                      </p:to>
                                    </p:set>
                                    <p:animEffect filter="fade" transition="in">
                                      <p:cBhvr>
                                        <p:cTn dur="2000"/>
                                        <p:tgtEl>
                                          <p:spTgt spid="30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xEl>
                                              <p:pRg end="1" st="1"/>
                                            </p:txEl>
                                          </p:spTgt>
                                        </p:tgtEl>
                                        <p:attrNameLst>
                                          <p:attrName>style.visibility</p:attrName>
                                        </p:attrNameLst>
                                      </p:cBhvr>
                                      <p:to>
                                        <p:strVal val="visible"/>
                                      </p:to>
                                    </p:set>
                                    <p:animEffect filter="fade" transition="in">
                                      <p:cBhvr>
                                        <p:cTn dur="2000"/>
                                        <p:tgtEl>
                                          <p:spTgt spid="30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xEl>
                                              <p:pRg end="2" st="2"/>
                                            </p:txEl>
                                          </p:spTgt>
                                        </p:tgtEl>
                                        <p:attrNameLst>
                                          <p:attrName>style.visibility</p:attrName>
                                        </p:attrNameLst>
                                      </p:cBhvr>
                                      <p:to>
                                        <p:strVal val="visible"/>
                                      </p:to>
                                    </p:set>
                                    <p:animEffect filter="fade" transition="in">
                                      <p:cBhvr>
                                        <p:cTn dur="2000"/>
                                        <p:tgtEl>
                                          <p:spTgt spid="30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xEl>
                                              <p:pRg end="3" st="3"/>
                                            </p:txEl>
                                          </p:spTgt>
                                        </p:tgtEl>
                                        <p:attrNameLst>
                                          <p:attrName>style.visibility</p:attrName>
                                        </p:attrNameLst>
                                      </p:cBhvr>
                                      <p:to>
                                        <p:strVal val="visible"/>
                                      </p:to>
                                    </p:set>
                                    <p:animEffect filter="fade" transition="in">
                                      <p:cBhvr>
                                        <p:cTn dur="2000"/>
                                        <p:tgtEl>
                                          <p:spTgt spid="30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xEl>
                                              <p:pRg end="4" st="4"/>
                                            </p:txEl>
                                          </p:spTgt>
                                        </p:tgtEl>
                                        <p:attrNameLst>
                                          <p:attrName>style.visibility</p:attrName>
                                        </p:attrNameLst>
                                      </p:cBhvr>
                                      <p:to>
                                        <p:strVal val="visible"/>
                                      </p:to>
                                    </p:set>
                                    <p:animEffect filter="fade" transition="in">
                                      <p:cBhvr>
                                        <p:cTn dur="2000"/>
                                        <p:tgtEl>
                                          <p:spTgt spid="30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5" name="Shape 305"/>
        <p:cNvGrpSpPr/>
        <p:nvPr/>
      </p:nvGrpSpPr>
      <p:grpSpPr>
        <a:xfrm>
          <a:off x="0" y="0"/>
          <a:ext cx="0" cy="0"/>
          <a:chOff x="0" y="0"/>
          <a:chExt cx="0" cy="0"/>
        </a:xfrm>
      </p:grpSpPr>
      <p:sp>
        <p:nvSpPr>
          <p:cNvPr id="306" name="Shape 306"/>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Mutualism</a:t>
            </a:r>
          </a:p>
        </p:txBody>
      </p:sp>
      <p:sp>
        <p:nvSpPr>
          <p:cNvPr id="307" name="Shape 307"/>
          <p:cNvSpPr txBox="1"/>
          <p:nvPr>
            <p:ph idx="1" type="body"/>
          </p:nvPr>
        </p:nvSpPr>
        <p:spPr>
          <a:xfrm>
            <a:off x="1752600" y="838200"/>
            <a:ext cx="3543300" cy="5410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100000"/>
              <a:buFont typeface="Arial"/>
              <a:buNone/>
            </a:pPr>
            <a:r>
              <a:t/>
            </a:r>
            <a:endParaRPr b="1" i="0" sz="2800" u="none">
              <a:solidFill>
                <a:schemeClr val="dk1"/>
              </a:solidFill>
              <a:latin typeface="Arial"/>
              <a:ea typeface="Arial"/>
              <a:cs typeface="Arial"/>
              <a:sym typeface="Arial"/>
            </a:endParaRPr>
          </a:p>
          <a:p>
            <a:pPr indent="0" lvl="0" marL="0" marR="0" rtl="0" algn="l">
              <a:lnSpc>
                <a:spcPct val="100000"/>
              </a:lnSpc>
              <a:spcBef>
                <a:spcPts val="560"/>
              </a:spcBef>
              <a:spcAft>
                <a:spcPts val="0"/>
              </a:spcAft>
              <a:buClr>
                <a:schemeClr val="dk1"/>
              </a:buClr>
              <a:buSzPct val="100000"/>
              <a:buFont typeface="Arial"/>
              <a:buNone/>
            </a:pPr>
            <a:r>
              <a:t/>
            </a:r>
            <a:endParaRPr b="1" i="0" sz="2800" u="none">
              <a:solidFill>
                <a:schemeClr val="dk1"/>
              </a:solidFill>
              <a:latin typeface="Arial"/>
              <a:ea typeface="Arial"/>
              <a:cs typeface="Arial"/>
              <a:sym typeface="Arial"/>
            </a:endParaRPr>
          </a:p>
          <a:p>
            <a:pPr indent="0" lvl="0" marL="0" marR="0" rtl="0" algn="l">
              <a:lnSpc>
                <a:spcPct val="100000"/>
              </a:lnSpc>
              <a:spcBef>
                <a:spcPts val="560"/>
              </a:spcBef>
              <a:spcAft>
                <a:spcPts val="0"/>
              </a:spcAft>
              <a:buClr>
                <a:schemeClr val="dk1"/>
              </a:buClr>
              <a:buSzPct val="100000"/>
              <a:buFont typeface="Arial"/>
              <a:buNone/>
            </a:pPr>
            <a:r>
              <a:t/>
            </a:r>
            <a:endParaRPr b="1" i="0" sz="2800" u="none">
              <a:solidFill>
                <a:schemeClr val="dk1"/>
              </a:solidFill>
              <a:latin typeface="Arial"/>
              <a:ea typeface="Arial"/>
              <a:cs typeface="Arial"/>
              <a:sym typeface="Arial"/>
            </a:endParaRPr>
          </a:p>
          <a:p>
            <a:pPr indent="0" lvl="0" marL="0" marR="0" rtl="0" algn="l">
              <a:lnSpc>
                <a:spcPct val="100000"/>
              </a:lnSpc>
              <a:spcBef>
                <a:spcPts val="560"/>
              </a:spcBef>
              <a:spcAft>
                <a:spcPts val="0"/>
              </a:spcAft>
              <a:buClr>
                <a:schemeClr val="dk1"/>
              </a:buClr>
              <a:buSzPct val="100000"/>
              <a:buFont typeface="Arial"/>
              <a:buChar char="•"/>
            </a:pPr>
            <a:r>
              <a:rPr b="1" i="0" lang="en-US" sz="2800" u="none">
                <a:solidFill>
                  <a:schemeClr val="dk1"/>
                </a:solidFill>
                <a:latin typeface="Arial"/>
                <a:ea typeface="Arial"/>
                <a:cs typeface="Arial"/>
                <a:sym typeface="Arial"/>
              </a:rPr>
              <a:t>Two species interact closely in a way that benefits both species. </a:t>
            </a:r>
          </a:p>
          <a:p>
            <a:pPr indent="0" lvl="0" marL="0" marR="0" rtl="0" algn="l">
              <a:lnSpc>
                <a:spcPct val="100000"/>
              </a:lnSpc>
              <a:spcBef>
                <a:spcPts val="560"/>
              </a:spcBef>
              <a:spcAft>
                <a:spcPts val="0"/>
              </a:spcAft>
              <a:buClr>
                <a:schemeClr val="dk1"/>
              </a:buClr>
              <a:buSzPct val="100000"/>
              <a:buFont typeface="Arial"/>
              <a:buChar char="•"/>
            </a:pPr>
            <a:r>
              <a:rPr lang="en-US" sz="2800"/>
              <a:t>a “win-win”</a:t>
            </a:r>
          </a:p>
          <a:p>
            <a:pPr indent="0" lvl="0" marL="0" marR="0" rtl="0" algn="l">
              <a:lnSpc>
                <a:spcPct val="100000"/>
              </a:lnSpc>
              <a:spcBef>
                <a:spcPts val="560"/>
              </a:spcBef>
              <a:spcAft>
                <a:spcPts val="0"/>
              </a:spcAft>
              <a:buClr>
                <a:schemeClr val="dk1"/>
              </a:buClr>
              <a:buSzPct val="100000"/>
              <a:buFont typeface="Arial"/>
              <a:buChar char="•"/>
            </a:pPr>
            <a:r>
              <a:rPr lang="en-US" sz="2800"/>
              <a:t>“+/+”</a:t>
            </a:r>
          </a:p>
        </p:txBody>
      </p:sp>
      <p:pic>
        <p:nvPicPr>
          <p:cNvPr descr="mutualism" id="308" name="Shape 308"/>
          <p:cNvPicPr preferRelativeResize="0"/>
          <p:nvPr>
            <p:ph idx="1" type="body"/>
          </p:nvPr>
        </p:nvPicPr>
        <p:blipFill rotWithShape="1">
          <a:blip r:embed="rId3">
            <a:alphaModFix/>
          </a:blip>
          <a:srcRect b="0" l="0" r="0" t="0"/>
          <a:stretch/>
        </p:blipFill>
        <p:spPr>
          <a:xfrm>
            <a:off x="5486400" y="2133600"/>
            <a:ext cx="3429000" cy="2819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2000"/>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2" name="Shape 312"/>
        <p:cNvGrpSpPr/>
        <p:nvPr/>
      </p:nvGrpSpPr>
      <p:grpSpPr>
        <a:xfrm>
          <a:off x="0" y="0"/>
          <a:ext cx="0" cy="0"/>
          <a:chOff x="0" y="0"/>
          <a:chExt cx="0" cy="0"/>
        </a:xfrm>
      </p:grpSpPr>
      <p:sp>
        <p:nvSpPr>
          <p:cNvPr id="313" name="Shape 313"/>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Parasitism</a:t>
            </a:r>
          </a:p>
        </p:txBody>
      </p:sp>
      <p:sp>
        <p:nvSpPr>
          <p:cNvPr id="314" name="Shape 314"/>
          <p:cNvSpPr txBox="1"/>
          <p:nvPr>
            <p:ph idx="1" type="body"/>
          </p:nvPr>
        </p:nvSpPr>
        <p:spPr>
          <a:xfrm>
            <a:off x="1752600" y="838200"/>
            <a:ext cx="3543300" cy="5410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100000"/>
              <a:buFont typeface="Arial"/>
              <a:buNone/>
            </a:pPr>
            <a:r>
              <a:t/>
            </a:r>
            <a:endParaRPr b="1" i="0" sz="2800" u="none">
              <a:solidFill>
                <a:schemeClr val="dk1"/>
              </a:solidFill>
              <a:latin typeface="Arial"/>
              <a:ea typeface="Arial"/>
              <a:cs typeface="Arial"/>
              <a:sym typeface="Arial"/>
            </a:endParaRPr>
          </a:p>
          <a:p>
            <a:pPr indent="0" lvl="0" marL="0" marR="0" rtl="0" algn="l">
              <a:lnSpc>
                <a:spcPct val="100000"/>
              </a:lnSpc>
              <a:spcBef>
                <a:spcPts val="560"/>
              </a:spcBef>
              <a:spcAft>
                <a:spcPts val="0"/>
              </a:spcAft>
              <a:buClr>
                <a:schemeClr val="dk1"/>
              </a:buClr>
              <a:buSzPct val="100000"/>
              <a:buFont typeface="Arial"/>
              <a:buChar char="•"/>
            </a:pPr>
            <a:r>
              <a:rPr b="1" i="0" lang="en-US" sz="2800" u="none">
                <a:solidFill>
                  <a:schemeClr val="dk1"/>
                </a:solidFill>
                <a:latin typeface="Arial"/>
                <a:ea typeface="Arial"/>
                <a:cs typeface="Arial"/>
                <a:sym typeface="Arial"/>
              </a:rPr>
              <a:t>Parasite lives on or in another organism</a:t>
            </a:r>
            <a:r>
              <a:rPr lang="en-US" sz="2800"/>
              <a:t> (</a:t>
            </a:r>
            <a:r>
              <a:rPr b="1" i="0" lang="en-US" sz="2800" u="sng">
                <a:solidFill>
                  <a:schemeClr val="dk1"/>
                </a:solidFill>
                <a:latin typeface="Arial"/>
                <a:ea typeface="Arial"/>
                <a:cs typeface="Arial"/>
                <a:sym typeface="Arial"/>
              </a:rPr>
              <a:t>host</a:t>
            </a:r>
            <a:r>
              <a:rPr b="1" i="0" lang="en-US" sz="2800">
                <a:solidFill>
                  <a:schemeClr val="dk1"/>
                </a:solidFill>
                <a:latin typeface="Arial"/>
                <a:ea typeface="Arial"/>
                <a:cs typeface="Arial"/>
                <a:sym typeface="Arial"/>
              </a:rPr>
              <a:t>)</a:t>
            </a:r>
            <a:r>
              <a:rPr b="1" i="0" lang="en-US" sz="2800" u="none">
                <a:solidFill>
                  <a:schemeClr val="dk1"/>
                </a:solidFill>
                <a:latin typeface="Arial"/>
                <a:ea typeface="Arial"/>
                <a:cs typeface="Arial"/>
                <a:sym typeface="Arial"/>
              </a:rPr>
              <a:t>.  </a:t>
            </a:r>
          </a:p>
          <a:p>
            <a:pPr indent="0" lvl="1" marL="457200" marR="0" rtl="0" algn="l">
              <a:lnSpc>
                <a:spcPct val="100000"/>
              </a:lnSpc>
              <a:spcBef>
                <a:spcPts val="480"/>
              </a:spcBef>
              <a:spcAft>
                <a:spcPts val="0"/>
              </a:spcAft>
              <a:buClr>
                <a:schemeClr val="dk1"/>
              </a:buClr>
              <a:buSzPct val="100000"/>
              <a:buFont typeface="Arial"/>
              <a:buChar char="–"/>
            </a:pPr>
            <a:r>
              <a:rPr b="1" i="0" lang="en-US" sz="2400" u="none" cap="none" strike="noStrike">
                <a:solidFill>
                  <a:schemeClr val="dk1"/>
                </a:solidFill>
                <a:latin typeface="Arial"/>
                <a:ea typeface="Arial"/>
                <a:cs typeface="Arial"/>
                <a:sym typeface="Arial"/>
              </a:rPr>
              <a:t>Suck blood, obtain nutrients in some way</a:t>
            </a:r>
          </a:p>
          <a:p>
            <a:pPr indent="0" lvl="1" marL="457200" marR="0" rtl="0" algn="l">
              <a:lnSpc>
                <a:spcPct val="100000"/>
              </a:lnSpc>
              <a:spcBef>
                <a:spcPts val="480"/>
              </a:spcBef>
              <a:spcAft>
                <a:spcPts val="0"/>
              </a:spcAft>
              <a:buClr>
                <a:schemeClr val="dk1"/>
              </a:buClr>
              <a:buSzPct val="100000"/>
              <a:buFont typeface="Arial"/>
              <a:buChar char="–"/>
            </a:pPr>
            <a:r>
              <a:rPr b="1" i="0" lang="en-US" sz="2400" u="none" cap="none" strike="noStrike">
                <a:solidFill>
                  <a:schemeClr val="dk1"/>
                </a:solidFill>
                <a:latin typeface="Arial"/>
                <a:ea typeface="Arial"/>
                <a:cs typeface="Arial"/>
                <a:sym typeface="Arial"/>
              </a:rPr>
              <a:t>Weaken their hosts or kills it</a:t>
            </a:r>
          </a:p>
          <a:p>
            <a:pPr indent="0" lvl="1" marL="457200" marR="0" rtl="0" algn="l">
              <a:lnSpc>
                <a:spcPct val="100000"/>
              </a:lnSpc>
              <a:spcBef>
                <a:spcPts val="480"/>
              </a:spcBef>
              <a:spcAft>
                <a:spcPts val="0"/>
              </a:spcAft>
              <a:buClr>
                <a:schemeClr val="dk1"/>
              </a:buClr>
              <a:buSzPct val="100000"/>
              <a:buFont typeface="Arial"/>
              <a:buChar char="–"/>
            </a:pPr>
            <a:r>
              <a:rPr b="1" i="0" lang="en-US" sz="2400" u="none" cap="none" strike="noStrike">
                <a:solidFill>
                  <a:schemeClr val="dk1"/>
                </a:solidFill>
                <a:latin typeface="Arial"/>
                <a:ea typeface="Arial"/>
                <a:cs typeface="Arial"/>
                <a:sym typeface="Arial"/>
              </a:rPr>
              <a:t>May live outside or inside the host</a:t>
            </a:r>
          </a:p>
          <a:p>
            <a:pPr indent="0" lvl="1" marL="457200" marR="0" rtl="0" algn="l">
              <a:lnSpc>
                <a:spcPct val="100000"/>
              </a:lnSpc>
              <a:spcBef>
                <a:spcPts val="480"/>
              </a:spcBef>
              <a:spcAft>
                <a:spcPts val="0"/>
              </a:spcAft>
              <a:buClr>
                <a:schemeClr val="dk1"/>
              </a:buClr>
              <a:buSzPct val="100000"/>
              <a:buFont typeface="Arial"/>
              <a:buChar char="–"/>
            </a:pPr>
            <a:r>
              <a:rPr lang="en-US" sz="2400"/>
              <a:t>A “win-lose”</a:t>
            </a:r>
          </a:p>
          <a:p>
            <a:pPr indent="0" lvl="1" marL="457200" marR="0" rtl="0" algn="l">
              <a:lnSpc>
                <a:spcPct val="100000"/>
              </a:lnSpc>
              <a:spcBef>
                <a:spcPts val="480"/>
              </a:spcBef>
              <a:spcAft>
                <a:spcPts val="0"/>
              </a:spcAft>
              <a:buClr>
                <a:schemeClr val="dk1"/>
              </a:buClr>
              <a:buSzPct val="100000"/>
              <a:buFont typeface="Arial"/>
              <a:buChar char="–"/>
            </a:pPr>
            <a:r>
              <a:rPr lang="en-US" sz="2400"/>
              <a:t>“+/-”</a:t>
            </a:r>
          </a:p>
        </p:txBody>
      </p:sp>
      <p:pic>
        <p:nvPicPr>
          <p:cNvPr descr="parasitism" id="315" name="Shape 315"/>
          <p:cNvPicPr preferRelativeResize="0"/>
          <p:nvPr>
            <p:ph idx="1" type="body"/>
          </p:nvPr>
        </p:nvPicPr>
        <p:blipFill rotWithShape="1">
          <a:blip r:embed="rId3">
            <a:alphaModFix/>
          </a:blip>
          <a:srcRect b="0" l="0" r="0" t="0"/>
          <a:stretch/>
        </p:blipFill>
        <p:spPr>
          <a:xfrm>
            <a:off x="5448300" y="2403475"/>
            <a:ext cx="3543300" cy="2279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2000"/>
                                        <p:tgtEl>
                                          <p:spTgt spid="3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 name="Shape 121"/>
        <p:cNvGrpSpPr/>
        <p:nvPr/>
      </p:nvGrpSpPr>
      <p:grpSpPr>
        <a:xfrm>
          <a:off x="0" y="0"/>
          <a:ext cx="0" cy="0"/>
          <a:chOff x="0" y="0"/>
          <a:chExt cx="0" cy="0"/>
        </a:xfrm>
      </p:grpSpPr>
      <p:sp>
        <p:nvSpPr>
          <p:cNvPr id="122" name="Shape 122"/>
          <p:cNvSpPr txBox="1"/>
          <p:nvPr>
            <p:ph type="title"/>
          </p:nvPr>
        </p:nvSpPr>
        <p:spPr>
          <a:xfrm>
            <a:off x="623887" y="1709738"/>
            <a:ext cx="7886700" cy="2852700"/>
          </a:xfrm>
          <a:prstGeom prst="rect">
            <a:avLst/>
          </a:prstGeom>
        </p:spPr>
        <p:txBody>
          <a:bodyPr anchorCtr="0" anchor="b" bIns="91425" lIns="91425" rIns="91425" tIns="91425">
            <a:noAutofit/>
          </a:bodyPr>
          <a:lstStyle/>
          <a:p>
            <a:pPr lvl="0">
              <a:spcBef>
                <a:spcPts val="0"/>
              </a:spcBef>
              <a:buNone/>
            </a:pPr>
            <a:r>
              <a:rPr lang="en-US"/>
              <a:t>Come up with 2 examples of </a:t>
            </a:r>
            <a:r>
              <a:rPr lang="en-US" u="sng"/>
              <a:t>habitat destruction</a:t>
            </a:r>
            <a:r>
              <a:rPr lang="en-US"/>
              <a:t> then share with your neighbor</a:t>
            </a:r>
          </a:p>
        </p:txBody>
      </p:sp>
      <p:sp>
        <p:nvSpPr>
          <p:cNvPr id="123" name="Shape 123"/>
          <p:cNvSpPr txBox="1"/>
          <p:nvPr>
            <p:ph idx="1" type="body"/>
          </p:nvPr>
        </p:nvSpPr>
        <p:spPr>
          <a:xfrm>
            <a:off x="623887" y="4589462"/>
            <a:ext cx="7886700" cy="1500300"/>
          </a:xfrm>
          <a:prstGeom prst="rect">
            <a:avLst/>
          </a:prstGeom>
        </p:spPr>
        <p:txBody>
          <a:bodyPr anchorCtr="0" anchor="t" bIns="91425" lIns="91425" rIns="91425" tIns="91425">
            <a:noAutofit/>
          </a:bodyPr>
          <a:lstStyle/>
          <a:p>
            <a:pPr lvl="0">
              <a:spcBef>
                <a:spcPts val="0"/>
              </a:spcBef>
              <a:buNone/>
            </a:pPr>
            <a:r>
              <a:rPr lang="en-US"/>
              <a:t>1a &amp; b, 1c</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9" name="Shape 319"/>
        <p:cNvGrpSpPr/>
        <p:nvPr/>
      </p:nvGrpSpPr>
      <p:grpSpPr>
        <a:xfrm>
          <a:off x="0" y="0"/>
          <a:ext cx="0" cy="0"/>
          <a:chOff x="0" y="0"/>
          <a:chExt cx="0" cy="0"/>
        </a:xfrm>
      </p:grpSpPr>
      <p:sp>
        <p:nvSpPr>
          <p:cNvPr id="320" name="Shape 320"/>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Commensalism</a:t>
            </a:r>
          </a:p>
        </p:txBody>
      </p:sp>
      <p:sp>
        <p:nvSpPr>
          <p:cNvPr id="321" name="Shape 321"/>
          <p:cNvSpPr txBox="1"/>
          <p:nvPr>
            <p:ph idx="1" type="body"/>
          </p:nvPr>
        </p:nvSpPr>
        <p:spPr>
          <a:xfrm>
            <a:off x="1752600" y="838200"/>
            <a:ext cx="3543300" cy="5410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100000"/>
              <a:buFont typeface="Arial"/>
              <a:buNone/>
            </a:pPr>
            <a:r>
              <a:t/>
            </a:r>
            <a:endParaRPr b="1" i="0" sz="2800" u="none">
              <a:solidFill>
                <a:schemeClr val="dk1"/>
              </a:solidFill>
              <a:latin typeface="Arial"/>
              <a:ea typeface="Arial"/>
              <a:cs typeface="Arial"/>
              <a:sym typeface="Arial"/>
            </a:endParaRPr>
          </a:p>
          <a:p>
            <a:pPr indent="0" lvl="0" marL="0" marR="0" rtl="0" algn="l">
              <a:lnSpc>
                <a:spcPct val="100000"/>
              </a:lnSpc>
              <a:spcBef>
                <a:spcPts val="560"/>
              </a:spcBef>
              <a:spcAft>
                <a:spcPts val="0"/>
              </a:spcAft>
              <a:buClr>
                <a:schemeClr val="dk1"/>
              </a:buClr>
              <a:buSzPct val="100000"/>
              <a:buFont typeface="Arial"/>
              <a:buNone/>
            </a:pPr>
            <a:r>
              <a:t/>
            </a:r>
            <a:endParaRPr b="1" i="0" sz="2800" u="none">
              <a:solidFill>
                <a:schemeClr val="dk1"/>
              </a:solidFill>
              <a:latin typeface="Arial"/>
              <a:ea typeface="Arial"/>
              <a:cs typeface="Arial"/>
              <a:sym typeface="Arial"/>
            </a:endParaRPr>
          </a:p>
          <a:p>
            <a:pPr indent="0" lvl="0" marL="0" marR="0" rtl="0" algn="l">
              <a:lnSpc>
                <a:spcPct val="100000"/>
              </a:lnSpc>
              <a:spcBef>
                <a:spcPts val="560"/>
              </a:spcBef>
              <a:spcAft>
                <a:spcPts val="0"/>
              </a:spcAft>
              <a:buClr>
                <a:schemeClr val="dk1"/>
              </a:buClr>
              <a:buSzPct val="100000"/>
              <a:buFont typeface="Arial"/>
              <a:buChar char="•"/>
            </a:pPr>
            <a:r>
              <a:rPr b="1" i="0" lang="en-US" sz="2800" u="none">
                <a:solidFill>
                  <a:schemeClr val="dk1"/>
                </a:solidFill>
                <a:latin typeface="Arial"/>
                <a:ea typeface="Arial"/>
                <a:cs typeface="Arial"/>
                <a:sym typeface="Arial"/>
              </a:rPr>
              <a:t>One organism benefits from the interaction and the other organism is neither helped nor harmed.</a:t>
            </a:r>
          </a:p>
          <a:p>
            <a:pPr indent="0" lvl="0" marL="0" marR="0" rtl="0" algn="l">
              <a:lnSpc>
                <a:spcPct val="100000"/>
              </a:lnSpc>
              <a:spcBef>
                <a:spcPts val="560"/>
              </a:spcBef>
              <a:spcAft>
                <a:spcPts val="0"/>
              </a:spcAft>
              <a:buClr>
                <a:schemeClr val="dk1"/>
              </a:buClr>
              <a:buSzPct val="100000"/>
              <a:buFont typeface="Arial"/>
              <a:buChar char="•"/>
            </a:pPr>
            <a:r>
              <a:rPr lang="en-US" sz="2800"/>
              <a:t>A “win-eh”</a:t>
            </a:r>
          </a:p>
          <a:p>
            <a:pPr indent="0" lvl="0" marL="0" marR="0" rtl="0" algn="l">
              <a:lnSpc>
                <a:spcPct val="100000"/>
              </a:lnSpc>
              <a:spcBef>
                <a:spcPts val="560"/>
              </a:spcBef>
              <a:spcAft>
                <a:spcPts val="0"/>
              </a:spcAft>
              <a:buClr>
                <a:schemeClr val="dk1"/>
              </a:buClr>
              <a:buSzPct val="100000"/>
              <a:buFont typeface="Arial"/>
              <a:buChar char="•"/>
            </a:pPr>
            <a:r>
              <a:rPr lang="en-US" sz="2800"/>
              <a:t>“+/0”</a:t>
            </a:r>
          </a:p>
        </p:txBody>
      </p:sp>
      <p:pic>
        <p:nvPicPr>
          <p:cNvPr descr="commensalism turtle" id="322" name="Shape 322"/>
          <p:cNvPicPr preferRelativeResize="0"/>
          <p:nvPr>
            <p:ph idx="1" type="body"/>
          </p:nvPr>
        </p:nvPicPr>
        <p:blipFill rotWithShape="1">
          <a:blip r:embed="rId3">
            <a:alphaModFix/>
          </a:blip>
          <a:srcRect b="0" l="0" r="0" t="0"/>
          <a:stretch/>
        </p:blipFill>
        <p:spPr>
          <a:xfrm>
            <a:off x="5105400" y="1981200"/>
            <a:ext cx="3771900" cy="2819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2000"/>
                                        <p:tgtEl>
                                          <p:spTgt spid="3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7" name="Shape 327"/>
        <p:cNvGrpSpPr/>
        <p:nvPr/>
      </p:nvGrpSpPr>
      <p:grpSpPr>
        <a:xfrm>
          <a:off x="0" y="0"/>
          <a:ext cx="0" cy="0"/>
          <a:chOff x="0" y="0"/>
          <a:chExt cx="0" cy="0"/>
        </a:xfrm>
      </p:grpSpPr>
      <p:sp>
        <p:nvSpPr>
          <p:cNvPr id="328" name="Shape 328"/>
          <p:cNvSpPr txBox="1"/>
          <p:nvPr>
            <p:ph type="title"/>
          </p:nvPr>
        </p:nvSpPr>
        <p:spPr>
          <a:xfrm>
            <a:off x="623887" y="1709738"/>
            <a:ext cx="7886700" cy="2852700"/>
          </a:xfrm>
          <a:prstGeom prst="rect">
            <a:avLst/>
          </a:prstGeom>
        </p:spPr>
        <p:txBody>
          <a:bodyPr anchorCtr="0" anchor="b" bIns="91425" lIns="91425" rIns="91425" tIns="91425">
            <a:noAutofit/>
          </a:bodyPr>
          <a:lstStyle/>
          <a:p>
            <a:pPr lvl="0">
              <a:spcBef>
                <a:spcPts val="0"/>
              </a:spcBef>
              <a:buNone/>
            </a:pPr>
            <a:r>
              <a:rPr lang="en-US"/>
              <a:t>Can you tell which type of symbiosis these examples are?</a:t>
            </a:r>
          </a:p>
        </p:txBody>
      </p:sp>
      <p:sp>
        <p:nvSpPr>
          <p:cNvPr id="329" name="Shape 329"/>
          <p:cNvSpPr txBox="1"/>
          <p:nvPr>
            <p:ph idx="1" type="body"/>
          </p:nvPr>
        </p:nvSpPr>
        <p:spPr>
          <a:xfrm>
            <a:off x="623887" y="4589462"/>
            <a:ext cx="7886700" cy="15003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3" name="Shape 333"/>
        <p:cNvGrpSpPr/>
        <p:nvPr/>
      </p:nvGrpSpPr>
      <p:grpSpPr>
        <a:xfrm>
          <a:off x="0" y="0"/>
          <a:ext cx="0" cy="0"/>
          <a:chOff x="0" y="0"/>
          <a:chExt cx="0" cy="0"/>
        </a:xfrm>
      </p:grpSpPr>
      <p:sp>
        <p:nvSpPr>
          <p:cNvPr id="334" name="Shape 334"/>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4000" u="none" cap="none" strike="noStrike">
                <a:solidFill>
                  <a:schemeClr val="dk2"/>
                </a:solidFill>
                <a:latin typeface="Arial"/>
                <a:ea typeface="Arial"/>
                <a:cs typeface="Arial"/>
                <a:sym typeface="Arial"/>
              </a:rPr>
              <a:t>Which type of symbiosis is this?</a:t>
            </a:r>
          </a:p>
        </p:txBody>
      </p:sp>
      <p:sp>
        <p:nvSpPr>
          <p:cNvPr id="335" name="Shape 335"/>
          <p:cNvSpPr txBox="1"/>
          <p:nvPr>
            <p:ph idx="1" type="body"/>
          </p:nvPr>
        </p:nvSpPr>
        <p:spPr>
          <a:xfrm>
            <a:off x="5448300" y="2438400"/>
            <a:ext cx="3543300" cy="3809999"/>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dk1"/>
              </a:buClr>
              <a:buSzPct val="100000"/>
              <a:buFont typeface="Arial"/>
              <a:buNone/>
            </a:pPr>
            <a:r>
              <a:t/>
            </a:r>
            <a:endParaRPr b="1" sz="3200">
              <a:solidFill>
                <a:schemeClr val="dk1"/>
              </a:solidFill>
              <a:latin typeface="Arial"/>
              <a:ea typeface="Arial"/>
              <a:cs typeface="Arial"/>
              <a:sym typeface="Arial"/>
            </a:endParaRPr>
          </a:p>
        </p:txBody>
      </p:sp>
      <p:pic>
        <p:nvPicPr>
          <p:cNvPr id="336" name="Shape 336"/>
          <p:cNvPicPr preferRelativeResize="0"/>
          <p:nvPr/>
        </p:nvPicPr>
        <p:blipFill>
          <a:blip r:embed="rId3">
            <a:alphaModFix/>
          </a:blip>
          <a:stretch>
            <a:fillRect/>
          </a:stretch>
        </p:blipFill>
        <p:spPr>
          <a:xfrm>
            <a:off x="402953" y="609603"/>
            <a:ext cx="6473774" cy="4921075"/>
          </a:xfrm>
          <a:prstGeom prst="rect">
            <a:avLst/>
          </a:prstGeom>
          <a:noFill/>
          <a:ln>
            <a:noFill/>
          </a:ln>
        </p:spPr>
      </p:pic>
      <p:sp>
        <p:nvSpPr>
          <p:cNvPr id="337" name="Shape 337"/>
          <p:cNvSpPr/>
          <p:nvPr/>
        </p:nvSpPr>
        <p:spPr>
          <a:xfrm>
            <a:off x="2859086" y="3992562"/>
            <a:ext cx="7132636" cy="3121024"/>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6666"/>
              </a:buClr>
              <a:buSzPct val="25000"/>
              <a:buFont typeface="Arial"/>
              <a:buNone/>
            </a:pPr>
            <a:r>
              <a:rPr b="1" i="0" lang="en-US" sz="5400" u="none" cap="none" strike="noStrike">
                <a:solidFill>
                  <a:srgbClr val="FF6666"/>
                </a:solidFill>
                <a:latin typeface="Arial"/>
                <a:ea typeface="Arial"/>
                <a:cs typeface="Arial"/>
                <a:sym typeface="Arial"/>
              </a:rPr>
              <a:t>Commensalism:</a:t>
            </a:r>
          </a:p>
          <a:p>
            <a:pPr indent="0" lvl="0" marL="0" marR="0" rtl="0" algn="ctr">
              <a:lnSpc>
                <a:spcPct val="100000"/>
              </a:lnSpc>
              <a:spcBef>
                <a:spcPts val="0"/>
              </a:spcBef>
              <a:spcAft>
                <a:spcPts val="0"/>
              </a:spcAft>
              <a:buClr>
                <a:srgbClr val="FF6666"/>
              </a:buClr>
              <a:buSzPct val="25000"/>
              <a:buFont typeface="Arial"/>
              <a:buNone/>
            </a:pPr>
            <a:r>
              <a:rPr b="1" lang="en-US" sz="5400">
                <a:solidFill>
                  <a:srgbClr val="FF6666"/>
                </a:solidFill>
              </a:rPr>
              <a:t>Small fish</a:t>
            </a:r>
            <a:r>
              <a:rPr b="1" i="0" lang="en-US" sz="5400" u="none" cap="none" strike="noStrike">
                <a:solidFill>
                  <a:srgbClr val="FF6666"/>
                </a:solidFill>
                <a:latin typeface="Arial"/>
                <a:ea typeface="Arial"/>
                <a:cs typeface="Arial"/>
                <a:sym typeface="Arial"/>
              </a:rPr>
              <a:t> +</a:t>
            </a:r>
          </a:p>
          <a:p>
            <a:pPr indent="0" lvl="0" marL="0" marR="0" rtl="0" algn="ctr">
              <a:lnSpc>
                <a:spcPct val="100000"/>
              </a:lnSpc>
              <a:spcBef>
                <a:spcPts val="0"/>
              </a:spcBef>
              <a:spcAft>
                <a:spcPts val="0"/>
              </a:spcAft>
              <a:buClr>
                <a:srgbClr val="FF6666"/>
              </a:buClr>
              <a:buSzPct val="25000"/>
              <a:buFont typeface="Arial"/>
              <a:buNone/>
            </a:pPr>
            <a:r>
              <a:rPr b="1" lang="en-US" sz="5400">
                <a:solidFill>
                  <a:srgbClr val="FF6666"/>
                </a:solidFill>
              </a:rPr>
              <a:t>Shark </a:t>
            </a:r>
            <a:r>
              <a:rPr b="1" i="0" lang="en-US" sz="5400" u="none" cap="none" strike="noStrike">
                <a:solidFill>
                  <a:srgbClr val="FF6666"/>
                </a:solidFill>
                <a:latin typeface="Arial"/>
                <a:ea typeface="Arial"/>
                <a:cs typeface="Arial"/>
                <a:sym typeface="Arial"/>
              </a:rPr>
              <a:t>0</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1" name="Shape 341"/>
        <p:cNvGrpSpPr/>
        <p:nvPr/>
      </p:nvGrpSpPr>
      <p:grpSpPr>
        <a:xfrm>
          <a:off x="0" y="0"/>
          <a:ext cx="0" cy="0"/>
          <a:chOff x="0" y="0"/>
          <a:chExt cx="0" cy="0"/>
        </a:xfrm>
      </p:grpSpPr>
      <p:sp>
        <p:nvSpPr>
          <p:cNvPr id="342" name="Shape 342"/>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4000" u="none" cap="none" strike="noStrike">
                <a:solidFill>
                  <a:schemeClr val="dk2"/>
                </a:solidFill>
                <a:latin typeface="Arial"/>
                <a:ea typeface="Arial"/>
                <a:cs typeface="Arial"/>
                <a:sym typeface="Arial"/>
              </a:rPr>
              <a:t>Which type of symbiosis is this?</a:t>
            </a:r>
          </a:p>
        </p:txBody>
      </p:sp>
      <p:sp>
        <p:nvSpPr>
          <p:cNvPr id="343" name="Shape 343"/>
          <p:cNvSpPr txBox="1"/>
          <p:nvPr>
            <p:ph idx="1" type="body"/>
          </p:nvPr>
        </p:nvSpPr>
        <p:spPr>
          <a:xfrm>
            <a:off x="5448300" y="2438400"/>
            <a:ext cx="3543300" cy="3809999"/>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dk1"/>
              </a:buClr>
              <a:buSzPct val="100000"/>
              <a:buFont typeface="Arial"/>
              <a:buNone/>
            </a:pPr>
            <a:r>
              <a:t/>
            </a:r>
            <a:endParaRPr b="1" sz="3200">
              <a:solidFill>
                <a:schemeClr val="dk1"/>
              </a:solidFill>
              <a:latin typeface="Arial"/>
              <a:ea typeface="Arial"/>
              <a:cs typeface="Arial"/>
              <a:sym typeface="Arial"/>
            </a:endParaRPr>
          </a:p>
        </p:txBody>
      </p:sp>
      <p:pic>
        <p:nvPicPr>
          <p:cNvPr descr="http://i1.wp.com/listverse.com/wp-content/uploads/2013/06/mosquito_sick.jpg?resize=632%2C361" id="344" name="Shape 344"/>
          <p:cNvPicPr preferRelativeResize="0"/>
          <p:nvPr/>
        </p:nvPicPr>
        <p:blipFill rotWithShape="1">
          <a:blip r:embed="rId3">
            <a:alphaModFix/>
          </a:blip>
          <a:srcRect b="0" l="0" r="0" t="0"/>
          <a:stretch/>
        </p:blipFill>
        <p:spPr>
          <a:xfrm>
            <a:off x="609600" y="1143000"/>
            <a:ext cx="7470774" cy="4267199"/>
          </a:xfrm>
          <a:prstGeom prst="rect">
            <a:avLst/>
          </a:prstGeom>
          <a:noFill/>
          <a:ln>
            <a:noFill/>
          </a:ln>
        </p:spPr>
      </p:pic>
      <p:sp>
        <p:nvSpPr>
          <p:cNvPr id="345" name="Shape 345"/>
          <p:cNvSpPr/>
          <p:nvPr/>
        </p:nvSpPr>
        <p:spPr>
          <a:xfrm>
            <a:off x="4810125" y="3852862"/>
            <a:ext cx="4449761" cy="3121024"/>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6666"/>
              </a:buClr>
              <a:buSzPct val="25000"/>
              <a:buFont typeface="Arial"/>
              <a:buNone/>
            </a:pPr>
            <a:r>
              <a:rPr b="1" i="0" lang="en-US" sz="5400" u="none" cap="none" strike="noStrike">
                <a:solidFill>
                  <a:srgbClr val="FF6666"/>
                </a:solidFill>
                <a:latin typeface="Arial"/>
                <a:ea typeface="Arial"/>
                <a:cs typeface="Arial"/>
                <a:sym typeface="Arial"/>
              </a:rPr>
              <a:t>Parasitism:</a:t>
            </a:r>
          </a:p>
          <a:p>
            <a:pPr indent="0" lvl="0" marL="0" marR="0" rtl="0" algn="ctr">
              <a:lnSpc>
                <a:spcPct val="100000"/>
              </a:lnSpc>
              <a:spcBef>
                <a:spcPts val="0"/>
              </a:spcBef>
              <a:spcAft>
                <a:spcPts val="0"/>
              </a:spcAft>
              <a:buClr>
                <a:srgbClr val="FF6666"/>
              </a:buClr>
              <a:buSzPct val="25000"/>
              <a:buFont typeface="Arial"/>
              <a:buNone/>
            </a:pPr>
            <a:r>
              <a:rPr b="1" i="0" lang="en-US" sz="5400" u="none" cap="none" strike="noStrike">
                <a:solidFill>
                  <a:srgbClr val="FF6666"/>
                </a:solidFill>
                <a:latin typeface="Arial"/>
                <a:ea typeface="Arial"/>
                <a:cs typeface="Arial"/>
                <a:sym typeface="Arial"/>
              </a:rPr>
              <a:t>Mosquito +</a:t>
            </a:r>
          </a:p>
          <a:p>
            <a:pPr indent="0" lvl="0" marL="0" marR="0" rtl="0" algn="ctr">
              <a:lnSpc>
                <a:spcPct val="100000"/>
              </a:lnSpc>
              <a:spcBef>
                <a:spcPts val="0"/>
              </a:spcBef>
              <a:spcAft>
                <a:spcPts val="0"/>
              </a:spcAft>
              <a:buClr>
                <a:srgbClr val="FF6666"/>
              </a:buClr>
              <a:buSzPct val="25000"/>
              <a:buFont typeface="Arial"/>
              <a:buNone/>
            </a:pPr>
            <a:r>
              <a:rPr b="1" i="0" lang="en-US" sz="5400" u="none" cap="none" strike="noStrike">
                <a:solidFill>
                  <a:srgbClr val="FF6666"/>
                </a:solidFill>
                <a:latin typeface="Arial"/>
                <a:ea typeface="Arial"/>
                <a:cs typeface="Arial"/>
                <a:sym typeface="Arial"/>
              </a:rPr>
              <a:t>Host -</a:t>
            </a:r>
          </a:p>
        </p:txBody>
      </p:sp>
      <p:sp>
        <p:nvSpPr>
          <p:cNvPr id="346" name="Shape 346"/>
          <p:cNvSpPr txBox="1"/>
          <p:nvPr/>
        </p:nvSpPr>
        <p:spPr>
          <a:xfrm>
            <a:off x="923950" y="4528825"/>
            <a:ext cx="3489600" cy="407100"/>
          </a:xfrm>
          <a:prstGeom prst="rect">
            <a:avLst/>
          </a:prstGeom>
          <a:noFill/>
          <a:ln>
            <a:noFill/>
          </a:ln>
        </p:spPr>
        <p:txBody>
          <a:bodyPr anchorCtr="0" anchor="t" bIns="91425" lIns="91425" rIns="91425" tIns="91425">
            <a:noAutofit/>
          </a:bodyPr>
          <a:lstStyle/>
          <a:p>
            <a:pPr lvl="0">
              <a:spcBef>
                <a:spcPts val="0"/>
              </a:spcBef>
              <a:buNone/>
            </a:pPr>
            <a:r>
              <a:rPr lang="en-US"/>
              <a:t>Taking blood</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1000"/>
                                        <p:tgtEl>
                                          <p:spTgt spid="3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0" name="Shape 350"/>
        <p:cNvGrpSpPr/>
        <p:nvPr/>
      </p:nvGrpSpPr>
      <p:grpSpPr>
        <a:xfrm>
          <a:off x="0" y="0"/>
          <a:ext cx="0" cy="0"/>
          <a:chOff x="0" y="0"/>
          <a:chExt cx="0" cy="0"/>
        </a:xfrm>
      </p:grpSpPr>
      <p:sp>
        <p:nvSpPr>
          <p:cNvPr id="351" name="Shape 351"/>
          <p:cNvSpPr txBox="1"/>
          <p:nvPr>
            <p:ph type="title"/>
          </p:nvPr>
        </p:nvSpPr>
        <p:spPr>
          <a:xfrm>
            <a:off x="0" y="0"/>
            <a:ext cx="7467600" cy="609600"/>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4000" u="none" cap="none" strike="noStrike">
                <a:solidFill>
                  <a:schemeClr val="dk2"/>
                </a:solidFill>
                <a:latin typeface="Arial"/>
                <a:ea typeface="Arial"/>
                <a:cs typeface="Arial"/>
                <a:sym typeface="Arial"/>
              </a:rPr>
              <a:t>Which type of symbiosis is this?</a:t>
            </a:r>
          </a:p>
        </p:txBody>
      </p:sp>
      <p:sp>
        <p:nvSpPr>
          <p:cNvPr id="352" name="Shape 352"/>
          <p:cNvSpPr txBox="1"/>
          <p:nvPr>
            <p:ph idx="1" type="body"/>
          </p:nvPr>
        </p:nvSpPr>
        <p:spPr>
          <a:xfrm>
            <a:off x="5448300" y="2438400"/>
            <a:ext cx="3543300" cy="3810000"/>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dk1"/>
              </a:buClr>
              <a:buSzPct val="100000"/>
              <a:buFont typeface="Arial"/>
              <a:buNone/>
            </a:pPr>
            <a:r>
              <a:t/>
            </a:r>
            <a:endParaRPr b="1" sz="3200">
              <a:solidFill>
                <a:schemeClr val="dk1"/>
              </a:solidFill>
              <a:latin typeface="Arial"/>
              <a:ea typeface="Arial"/>
              <a:cs typeface="Arial"/>
              <a:sym typeface="Arial"/>
            </a:endParaRPr>
          </a:p>
        </p:txBody>
      </p:sp>
      <p:pic>
        <p:nvPicPr>
          <p:cNvPr descr="https://s-media-cache-ak0.pinimg.com/736x/fd/de/0f/fdde0f3000ac2ad1cda4a4463064b9ef.jpg" id="353" name="Shape 353"/>
          <p:cNvPicPr preferRelativeResize="0"/>
          <p:nvPr/>
        </p:nvPicPr>
        <p:blipFill rotWithShape="1">
          <a:blip r:embed="rId3">
            <a:alphaModFix/>
          </a:blip>
          <a:srcRect b="0" l="0" r="0" t="0"/>
          <a:stretch/>
        </p:blipFill>
        <p:spPr>
          <a:xfrm>
            <a:off x="1219200" y="1066800"/>
            <a:ext cx="6743700" cy="4488000"/>
          </a:xfrm>
          <a:prstGeom prst="rect">
            <a:avLst/>
          </a:prstGeom>
          <a:noFill/>
          <a:ln>
            <a:noFill/>
          </a:ln>
        </p:spPr>
      </p:pic>
      <p:sp>
        <p:nvSpPr>
          <p:cNvPr id="354" name="Shape 354"/>
          <p:cNvSpPr/>
          <p:nvPr/>
        </p:nvSpPr>
        <p:spPr>
          <a:xfrm>
            <a:off x="2859086" y="3992562"/>
            <a:ext cx="7132500" cy="3120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6666"/>
              </a:buClr>
              <a:buSzPct val="25000"/>
              <a:buFont typeface="Arial"/>
              <a:buNone/>
            </a:pPr>
            <a:r>
              <a:rPr b="1" i="0" lang="en-US" sz="5400" u="none" cap="none" strike="noStrike">
                <a:solidFill>
                  <a:srgbClr val="FF6666"/>
                </a:solidFill>
                <a:latin typeface="Arial"/>
                <a:ea typeface="Arial"/>
                <a:cs typeface="Arial"/>
                <a:sym typeface="Arial"/>
              </a:rPr>
              <a:t>Commensalism:</a:t>
            </a:r>
          </a:p>
          <a:p>
            <a:pPr indent="0" lvl="0" marL="0" marR="0" rtl="0" algn="ctr">
              <a:lnSpc>
                <a:spcPct val="100000"/>
              </a:lnSpc>
              <a:spcBef>
                <a:spcPts val="0"/>
              </a:spcBef>
              <a:spcAft>
                <a:spcPts val="0"/>
              </a:spcAft>
              <a:buClr>
                <a:srgbClr val="FF6666"/>
              </a:buClr>
              <a:buSzPct val="25000"/>
              <a:buFont typeface="Arial"/>
              <a:buNone/>
            </a:pPr>
            <a:r>
              <a:rPr b="1" i="0" lang="en-US" sz="5400" u="none" cap="none" strike="noStrike">
                <a:solidFill>
                  <a:srgbClr val="FF6666"/>
                </a:solidFill>
                <a:latin typeface="Arial"/>
                <a:ea typeface="Arial"/>
                <a:cs typeface="Arial"/>
                <a:sym typeface="Arial"/>
              </a:rPr>
              <a:t>Bird +</a:t>
            </a:r>
          </a:p>
          <a:p>
            <a:pPr indent="0" lvl="0" marL="0" marR="0" rtl="0" algn="ctr">
              <a:lnSpc>
                <a:spcPct val="100000"/>
              </a:lnSpc>
              <a:spcBef>
                <a:spcPts val="0"/>
              </a:spcBef>
              <a:spcAft>
                <a:spcPts val="0"/>
              </a:spcAft>
              <a:buClr>
                <a:srgbClr val="FF6666"/>
              </a:buClr>
              <a:buSzPct val="25000"/>
              <a:buFont typeface="Arial"/>
              <a:buNone/>
            </a:pPr>
            <a:r>
              <a:rPr b="1" lang="en-US" sz="5400">
                <a:solidFill>
                  <a:srgbClr val="FF6666"/>
                </a:solidFill>
              </a:rPr>
              <a:t>Buffalo </a:t>
            </a:r>
            <a:r>
              <a:rPr b="1" i="0" lang="en-US" sz="5400" u="none" cap="none" strike="noStrike">
                <a:solidFill>
                  <a:srgbClr val="FF6666"/>
                </a:solidFill>
                <a:latin typeface="Arial"/>
                <a:ea typeface="Arial"/>
                <a:cs typeface="Arial"/>
                <a:sym typeface="Arial"/>
              </a:rPr>
              <a:t>0</a:t>
            </a:r>
          </a:p>
        </p:txBody>
      </p:sp>
      <p:sp>
        <p:nvSpPr>
          <p:cNvPr id="355" name="Shape 355"/>
          <p:cNvSpPr txBox="1"/>
          <p:nvPr/>
        </p:nvSpPr>
        <p:spPr>
          <a:xfrm>
            <a:off x="142425" y="1772300"/>
            <a:ext cx="872400" cy="407100"/>
          </a:xfrm>
          <a:prstGeom prst="rect">
            <a:avLst/>
          </a:prstGeom>
          <a:noFill/>
          <a:ln>
            <a:noFill/>
          </a:ln>
        </p:spPr>
        <p:txBody>
          <a:bodyPr anchorCtr="0" anchor="t" bIns="91425" lIns="91425" rIns="91425" tIns="91425">
            <a:noAutofit/>
          </a:bodyPr>
          <a:lstStyle/>
          <a:p>
            <a:pPr lvl="0">
              <a:spcBef>
                <a:spcPts val="0"/>
              </a:spcBef>
              <a:buNone/>
            </a:pPr>
            <a:r>
              <a:rPr lang="en-US"/>
              <a:t>Hitching a ride</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1000"/>
                                        <p:tgtEl>
                                          <p:spTgt spid="3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9" name="Shape 359"/>
        <p:cNvGrpSpPr/>
        <p:nvPr/>
      </p:nvGrpSpPr>
      <p:grpSpPr>
        <a:xfrm>
          <a:off x="0" y="0"/>
          <a:ext cx="0" cy="0"/>
          <a:chOff x="0" y="0"/>
          <a:chExt cx="0" cy="0"/>
        </a:xfrm>
      </p:grpSpPr>
      <p:sp>
        <p:nvSpPr>
          <p:cNvPr id="360" name="Shape 360"/>
          <p:cNvSpPr txBox="1"/>
          <p:nvPr>
            <p:ph type="title"/>
          </p:nvPr>
        </p:nvSpPr>
        <p:spPr>
          <a:xfrm>
            <a:off x="0" y="0"/>
            <a:ext cx="7467600" cy="609600"/>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4000" u="none" cap="none" strike="noStrike">
                <a:solidFill>
                  <a:schemeClr val="dk2"/>
                </a:solidFill>
                <a:latin typeface="Arial"/>
                <a:ea typeface="Arial"/>
                <a:cs typeface="Arial"/>
                <a:sym typeface="Arial"/>
              </a:rPr>
              <a:t>Which type of symbiosis is this?</a:t>
            </a:r>
          </a:p>
        </p:txBody>
      </p:sp>
      <p:pic>
        <p:nvPicPr>
          <p:cNvPr id="361" name="Shape 361"/>
          <p:cNvPicPr preferRelativeResize="0"/>
          <p:nvPr/>
        </p:nvPicPr>
        <p:blipFill>
          <a:blip r:embed="rId3">
            <a:alphaModFix/>
          </a:blip>
          <a:stretch>
            <a:fillRect/>
          </a:stretch>
        </p:blipFill>
        <p:spPr>
          <a:xfrm>
            <a:off x="106075" y="609600"/>
            <a:ext cx="6516325" cy="4105275"/>
          </a:xfrm>
          <a:prstGeom prst="rect">
            <a:avLst/>
          </a:prstGeom>
          <a:noFill/>
          <a:ln>
            <a:noFill/>
          </a:ln>
        </p:spPr>
      </p:pic>
      <p:sp>
        <p:nvSpPr>
          <p:cNvPr id="362" name="Shape 362"/>
          <p:cNvSpPr/>
          <p:nvPr/>
        </p:nvSpPr>
        <p:spPr>
          <a:xfrm>
            <a:off x="2859086" y="3992562"/>
            <a:ext cx="7132500" cy="3120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6666"/>
              </a:buClr>
              <a:buSzPct val="25000"/>
              <a:buFont typeface="Arial"/>
              <a:buNone/>
            </a:pPr>
            <a:r>
              <a:rPr b="1" lang="en-US" sz="5400">
                <a:solidFill>
                  <a:srgbClr val="FF6666"/>
                </a:solidFill>
              </a:rPr>
              <a:t>Parasitism</a:t>
            </a:r>
            <a:r>
              <a:rPr b="1" i="0" lang="en-US" sz="5400" u="none" cap="none" strike="noStrike">
                <a:solidFill>
                  <a:srgbClr val="FF6666"/>
                </a:solidFill>
                <a:latin typeface="Arial"/>
                <a:ea typeface="Arial"/>
                <a:cs typeface="Arial"/>
                <a:sym typeface="Arial"/>
              </a:rPr>
              <a:t>:</a:t>
            </a:r>
          </a:p>
          <a:p>
            <a:pPr indent="0" lvl="0" marL="0" marR="0" rtl="0" algn="ctr">
              <a:lnSpc>
                <a:spcPct val="100000"/>
              </a:lnSpc>
              <a:spcBef>
                <a:spcPts val="0"/>
              </a:spcBef>
              <a:spcAft>
                <a:spcPts val="0"/>
              </a:spcAft>
              <a:buClr>
                <a:srgbClr val="FF6666"/>
              </a:buClr>
              <a:buSzPct val="25000"/>
              <a:buFont typeface="Arial"/>
              <a:buNone/>
            </a:pPr>
            <a:r>
              <a:rPr b="1" lang="en-US" sz="5400">
                <a:solidFill>
                  <a:srgbClr val="FF6666"/>
                </a:solidFill>
              </a:rPr>
              <a:t>Cuckoo </a:t>
            </a:r>
            <a:r>
              <a:rPr b="1" i="0" lang="en-US" sz="5400" u="none" cap="none" strike="noStrike">
                <a:solidFill>
                  <a:srgbClr val="FF6666"/>
                </a:solidFill>
                <a:latin typeface="Arial"/>
                <a:ea typeface="Arial"/>
                <a:cs typeface="Arial"/>
                <a:sym typeface="Arial"/>
              </a:rPr>
              <a:t>+</a:t>
            </a:r>
          </a:p>
          <a:p>
            <a:pPr indent="0" lvl="0" marL="0" marR="0" rtl="0" algn="ctr">
              <a:lnSpc>
                <a:spcPct val="100000"/>
              </a:lnSpc>
              <a:spcBef>
                <a:spcPts val="0"/>
              </a:spcBef>
              <a:spcAft>
                <a:spcPts val="0"/>
              </a:spcAft>
              <a:buClr>
                <a:srgbClr val="FF6666"/>
              </a:buClr>
              <a:buSzPct val="25000"/>
              <a:buFont typeface="Arial"/>
              <a:buNone/>
            </a:pPr>
            <a:r>
              <a:rPr b="1" lang="en-US" sz="5400">
                <a:solidFill>
                  <a:srgbClr val="FF6666"/>
                </a:solidFill>
              </a:rPr>
              <a:t>Nest mom -</a:t>
            </a:r>
          </a:p>
        </p:txBody>
      </p:sp>
      <p:sp>
        <p:nvSpPr>
          <p:cNvPr id="363" name="Shape 363"/>
          <p:cNvSpPr txBox="1"/>
          <p:nvPr/>
        </p:nvSpPr>
        <p:spPr>
          <a:xfrm>
            <a:off x="6691450" y="845375"/>
            <a:ext cx="2175000" cy="1593000"/>
          </a:xfrm>
          <a:prstGeom prst="rect">
            <a:avLst/>
          </a:prstGeom>
          <a:noFill/>
          <a:ln>
            <a:noFill/>
          </a:ln>
        </p:spPr>
        <p:txBody>
          <a:bodyPr anchorCtr="0" anchor="t" bIns="91425" lIns="91425" rIns="91425" tIns="91425">
            <a:noAutofit/>
          </a:bodyPr>
          <a:lstStyle/>
          <a:p>
            <a:pPr lvl="0">
              <a:spcBef>
                <a:spcPts val="0"/>
              </a:spcBef>
              <a:buNone/>
            </a:pPr>
            <a:r>
              <a:rPr lang="en-US"/>
              <a:t>Cuckoo bird lays her eggs in someone else’s nest. When her baby hatches, it kicks the other eggs out of the nest and gets raised alone by the other mom.</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7" name="Shape 367"/>
        <p:cNvGrpSpPr/>
        <p:nvPr/>
      </p:nvGrpSpPr>
      <p:grpSpPr>
        <a:xfrm>
          <a:off x="0" y="0"/>
          <a:ext cx="0" cy="0"/>
          <a:chOff x="0" y="0"/>
          <a:chExt cx="0" cy="0"/>
        </a:xfrm>
      </p:grpSpPr>
      <p:sp>
        <p:nvSpPr>
          <p:cNvPr id="368" name="Shape 368"/>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4000" u="none" cap="none" strike="noStrike">
                <a:solidFill>
                  <a:schemeClr val="dk2"/>
                </a:solidFill>
                <a:latin typeface="Arial"/>
                <a:ea typeface="Arial"/>
                <a:cs typeface="Arial"/>
                <a:sym typeface="Arial"/>
              </a:rPr>
              <a:t>Which type of symbiosis is this?</a:t>
            </a:r>
          </a:p>
        </p:txBody>
      </p:sp>
      <p:sp>
        <p:nvSpPr>
          <p:cNvPr id="369" name="Shape 369"/>
          <p:cNvSpPr txBox="1"/>
          <p:nvPr>
            <p:ph idx="1" type="body"/>
          </p:nvPr>
        </p:nvSpPr>
        <p:spPr>
          <a:xfrm>
            <a:off x="5448300" y="2438400"/>
            <a:ext cx="3543300" cy="3809999"/>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dk1"/>
              </a:buClr>
              <a:buSzPct val="100000"/>
              <a:buFont typeface="Arial"/>
              <a:buNone/>
            </a:pPr>
            <a:r>
              <a:t/>
            </a:r>
            <a:endParaRPr b="1" sz="3200">
              <a:solidFill>
                <a:schemeClr val="dk1"/>
              </a:solidFill>
              <a:latin typeface="Arial"/>
              <a:ea typeface="Arial"/>
              <a:cs typeface="Arial"/>
              <a:sym typeface="Arial"/>
            </a:endParaRPr>
          </a:p>
        </p:txBody>
      </p:sp>
      <p:pic>
        <p:nvPicPr>
          <p:cNvPr descr="http://2.bp.blogspot.com/_KQ8_woKrwiE/So3jXAb65CI/AAAAAAAAAGE/VFG7DtGhTRQ/s320/image005.jpg" id="370" name="Shape 370"/>
          <p:cNvPicPr preferRelativeResize="0"/>
          <p:nvPr/>
        </p:nvPicPr>
        <p:blipFill rotWithShape="1">
          <a:blip r:embed="rId3">
            <a:alphaModFix/>
          </a:blip>
          <a:srcRect b="0" l="0" r="0" t="0"/>
          <a:stretch/>
        </p:blipFill>
        <p:spPr>
          <a:xfrm>
            <a:off x="1219200" y="1490662"/>
            <a:ext cx="6281737" cy="4071936"/>
          </a:xfrm>
          <a:prstGeom prst="rect">
            <a:avLst/>
          </a:prstGeom>
          <a:noFill/>
          <a:ln>
            <a:noFill/>
          </a:ln>
        </p:spPr>
      </p:pic>
      <p:sp>
        <p:nvSpPr>
          <p:cNvPr id="371" name="Shape 371"/>
          <p:cNvSpPr/>
          <p:nvPr/>
        </p:nvSpPr>
        <p:spPr>
          <a:xfrm>
            <a:off x="4681537" y="3852862"/>
            <a:ext cx="4706937" cy="3121024"/>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FF6666"/>
              </a:buClr>
              <a:buSzPct val="25000"/>
              <a:buFont typeface="Arial"/>
              <a:buNone/>
            </a:pPr>
            <a:r>
              <a:rPr b="1" i="0" lang="en-US" sz="5400" u="none" cap="none" strike="noStrike">
                <a:solidFill>
                  <a:srgbClr val="FF6666"/>
                </a:solidFill>
                <a:latin typeface="Arial"/>
                <a:ea typeface="Arial"/>
                <a:cs typeface="Arial"/>
                <a:sym typeface="Arial"/>
              </a:rPr>
              <a:t>Mutualism:</a:t>
            </a:r>
          </a:p>
          <a:p>
            <a:pPr indent="0" lvl="0" marL="0" marR="0" rtl="0" algn="ctr">
              <a:lnSpc>
                <a:spcPct val="100000"/>
              </a:lnSpc>
              <a:spcBef>
                <a:spcPts val="0"/>
              </a:spcBef>
              <a:spcAft>
                <a:spcPts val="0"/>
              </a:spcAft>
              <a:buClr>
                <a:srgbClr val="FF6666"/>
              </a:buClr>
              <a:buSzPct val="25000"/>
              <a:buFont typeface="Arial"/>
              <a:buNone/>
            </a:pPr>
            <a:r>
              <a:rPr b="1" i="0" lang="en-US" sz="5400" u="none" cap="none" strike="noStrike">
                <a:solidFill>
                  <a:srgbClr val="FF6666"/>
                </a:solidFill>
                <a:latin typeface="Arial"/>
                <a:ea typeface="Arial"/>
                <a:cs typeface="Arial"/>
                <a:sym typeface="Arial"/>
              </a:rPr>
              <a:t>Clownfish +</a:t>
            </a:r>
          </a:p>
          <a:p>
            <a:pPr indent="0" lvl="0" marL="0" marR="0" rtl="0" algn="ctr">
              <a:lnSpc>
                <a:spcPct val="100000"/>
              </a:lnSpc>
              <a:spcBef>
                <a:spcPts val="0"/>
              </a:spcBef>
              <a:spcAft>
                <a:spcPts val="0"/>
              </a:spcAft>
              <a:buClr>
                <a:srgbClr val="FF6666"/>
              </a:buClr>
              <a:buSzPct val="25000"/>
              <a:buFont typeface="Arial"/>
              <a:buNone/>
            </a:pPr>
            <a:r>
              <a:rPr b="1" i="0" lang="en-US" sz="5400" u="none" cap="none" strike="noStrike">
                <a:solidFill>
                  <a:srgbClr val="FF6666"/>
                </a:solidFill>
                <a:latin typeface="Arial"/>
                <a:ea typeface="Arial"/>
                <a:cs typeface="Arial"/>
                <a:sym typeface="Arial"/>
              </a:rPr>
              <a:t>Anemone +</a:t>
            </a:r>
          </a:p>
        </p:txBody>
      </p:sp>
      <p:sp>
        <p:nvSpPr>
          <p:cNvPr id="372" name="Shape 372"/>
          <p:cNvSpPr txBox="1"/>
          <p:nvPr/>
        </p:nvSpPr>
        <p:spPr>
          <a:xfrm>
            <a:off x="-15100" y="1748050"/>
            <a:ext cx="1139100" cy="2104800"/>
          </a:xfrm>
          <a:prstGeom prst="rect">
            <a:avLst/>
          </a:prstGeom>
          <a:noFill/>
          <a:ln>
            <a:noFill/>
          </a:ln>
        </p:spPr>
        <p:txBody>
          <a:bodyPr anchorCtr="0" anchor="t" bIns="91425" lIns="91425" rIns="91425" tIns="91425">
            <a:noAutofit/>
          </a:bodyPr>
          <a:lstStyle/>
          <a:p>
            <a:pPr lvl="0">
              <a:spcBef>
                <a:spcPts val="0"/>
              </a:spcBef>
              <a:buNone/>
            </a:pPr>
            <a:r>
              <a:rPr lang="en-US"/>
              <a:t>Nemo lives inside</a:t>
            </a:r>
          </a:p>
          <a:p>
            <a:pPr lvl="0">
              <a:spcBef>
                <a:spcPts val="0"/>
              </a:spcBef>
              <a:buNone/>
            </a:pPr>
            <a:r>
              <a:t/>
            </a:r>
            <a:endParaRPr/>
          </a:p>
          <a:p>
            <a:pPr lvl="0">
              <a:spcBef>
                <a:spcPts val="0"/>
              </a:spcBef>
              <a:buNone/>
            </a:pPr>
            <a:r>
              <a:rPr lang="en-US"/>
              <a:t>Anemone gets to eat Nemo’s friends or enemies who come over</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000"/>
                                        <p:tgtEl>
                                          <p:spTgt spid="3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6" name="Shape 376"/>
        <p:cNvGrpSpPr/>
        <p:nvPr/>
      </p:nvGrpSpPr>
      <p:grpSpPr>
        <a:xfrm>
          <a:off x="0" y="0"/>
          <a:ext cx="0" cy="0"/>
          <a:chOff x="0" y="0"/>
          <a:chExt cx="0" cy="0"/>
        </a:xfrm>
      </p:grpSpPr>
      <p:sp>
        <p:nvSpPr>
          <p:cNvPr id="377" name="Shape 377"/>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Ecological Succession</a:t>
            </a:r>
          </a:p>
        </p:txBody>
      </p:sp>
      <p:sp>
        <p:nvSpPr>
          <p:cNvPr id="378" name="Shape 378"/>
          <p:cNvSpPr txBox="1"/>
          <p:nvPr>
            <p:ph idx="1" type="body"/>
          </p:nvPr>
        </p:nvSpPr>
        <p:spPr>
          <a:xfrm>
            <a:off x="1752600" y="838200"/>
            <a:ext cx="7239000" cy="5410200"/>
          </a:xfrm>
          <a:prstGeom prst="rect">
            <a:avLst/>
          </a:prstGeom>
          <a:noFill/>
          <a:ln>
            <a:noFill/>
          </a:ln>
        </p:spPr>
        <p:txBody>
          <a:bodyPr anchorCtr="0" anchor="t" bIns="45700" lIns="91425" rIns="91425" tIns="45700">
            <a:noAutofit/>
          </a:bodyPr>
          <a:lstStyle/>
          <a:p>
            <a:pPr indent="-342900" lvl="0" marL="342900" marR="0" rtl="0" algn="l">
              <a:lnSpc>
                <a:spcPct val="100000"/>
              </a:lnSpc>
              <a:spcBef>
                <a:spcPts val="0"/>
              </a:spcBef>
              <a:spcAft>
                <a:spcPts val="0"/>
              </a:spcAft>
              <a:buClr>
                <a:schemeClr val="dk1"/>
              </a:buClr>
              <a:buSzPct val="100000"/>
              <a:buFont typeface="Arial"/>
              <a:buNone/>
            </a:pPr>
            <a:r>
              <a:t/>
            </a:r>
            <a:endParaRPr b="1" i="0" sz="3200" u="none">
              <a:solidFill>
                <a:schemeClr val="dk1"/>
              </a:solidFill>
              <a:latin typeface="Arial"/>
              <a:ea typeface="Arial"/>
              <a:cs typeface="Arial"/>
              <a:sym typeface="Arial"/>
            </a:endParaRPr>
          </a:p>
          <a:p>
            <a:pPr indent="-342900" lvl="0" marL="342900" marR="0" rtl="0" algn="l">
              <a:lnSpc>
                <a:spcPct val="100000"/>
              </a:lnSpc>
              <a:spcBef>
                <a:spcPts val="640"/>
              </a:spcBef>
              <a:spcAft>
                <a:spcPts val="0"/>
              </a:spcAft>
              <a:buClr>
                <a:schemeClr val="dk1"/>
              </a:buClr>
              <a:buSzPct val="100000"/>
              <a:buFont typeface="Arial"/>
              <a:buChar char="•"/>
            </a:pPr>
            <a:r>
              <a:rPr b="1" i="0" lang="en-US" sz="3200" u="none">
                <a:solidFill>
                  <a:schemeClr val="dk1"/>
                </a:solidFill>
                <a:latin typeface="Arial"/>
                <a:ea typeface="Arial"/>
                <a:cs typeface="Arial"/>
                <a:sym typeface="Arial"/>
              </a:rPr>
              <a:t>Change over time in the community resulting in new populations of organisms gradually replacing existing ones.</a:t>
            </a:r>
          </a:p>
          <a:p>
            <a:pPr indent="-285750" lvl="1" marL="742950" marR="0" rtl="0" algn="l">
              <a:lnSpc>
                <a:spcPct val="100000"/>
              </a:lnSpc>
              <a:spcBef>
                <a:spcPts val="560"/>
              </a:spcBef>
              <a:spcAft>
                <a:spcPts val="0"/>
              </a:spcAft>
              <a:buClr>
                <a:schemeClr val="dk1"/>
              </a:buClr>
              <a:buSzPct val="100000"/>
              <a:buFont typeface="Arial"/>
              <a:buChar char="–"/>
            </a:pPr>
            <a:r>
              <a:rPr b="1" i="0" lang="en-US" sz="2800" u="none" cap="none" strike="noStrike">
                <a:solidFill>
                  <a:schemeClr val="dk1"/>
                </a:solidFill>
                <a:latin typeface="Arial"/>
                <a:ea typeface="Arial"/>
                <a:cs typeface="Arial"/>
                <a:sym typeface="Arial"/>
              </a:rPr>
              <a:t>Examples: </a:t>
            </a:r>
            <a:r>
              <a:rPr b="0" lang="en-US"/>
              <a:t>Bouncing back of habitat after n</a:t>
            </a:r>
            <a:r>
              <a:rPr b="0" i="0" lang="en-US" sz="2800" u="none" cap="none" strike="noStrike">
                <a:solidFill>
                  <a:schemeClr val="dk1"/>
                </a:solidFill>
                <a:latin typeface="Arial"/>
                <a:ea typeface="Arial"/>
                <a:cs typeface="Arial"/>
                <a:sym typeface="Arial"/>
              </a:rPr>
              <a:t>atural disturbances (flood, fire), or after human activities (deforestation).</a:t>
            </a:r>
          </a:p>
        </p:txBody>
      </p:sp>
      <p:sp>
        <p:nvSpPr>
          <p:cNvPr id="379" name="Shape 379"/>
          <p:cNvSpPr txBox="1"/>
          <p:nvPr/>
        </p:nvSpPr>
        <p:spPr>
          <a:xfrm>
            <a:off x="228600" y="990600"/>
            <a:ext cx="441324"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#9</a:t>
            </a: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2000"/>
                                        <p:tgtEl>
                                          <p:spTgt spid="3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3" name="Shape 383"/>
        <p:cNvGrpSpPr/>
        <p:nvPr/>
      </p:nvGrpSpPr>
      <p:grpSpPr>
        <a:xfrm>
          <a:off x="0" y="0"/>
          <a:ext cx="0" cy="0"/>
          <a:chOff x="0" y="0"/>
          <a:chExt cx="0" cy="0"/>
        </a:xfrm>
      </p:grpSpPr>
      <p:sp>
        <p:nvSpPr>
          <p:cNvPr id="384" name="Shape 384"/>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Primary Succession</a:t>
            </a:r>
          </a:p>
        </p:txBody>
      </p:sp>
      <p:sp>
        <p:nvSpPr>
          <p:cNvPr id="385" name="Shape 385"/>
          <p:cNvSpPr txBox="1"/>
          <p:nvPr>
            <p:ph idx="1" type="body"/>
          </p:nvPr>
        </p:nvSpPr>
        <p:spPr>
          <a:xfrm>
            <a:off x="1752600" y="838200"/>
            <a:ext cx="3543300" cy="5410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100000"/>
              <a:buFont typeface="Arial"/>
              <a:buChar char="•"/>
            </a:pPr>
            <a:r>
              <a:rPr b="1" i="0" lang="en-US" sz="2800" u="none">
                <a:solidFill>
                  <a:schemeClr val="dk1"/>
                </a:solidFill>
                <a:latin typeface="Arial"/>
                <a:ea typeface="Arial"/>
                <a:cs typeface="Arial"/>
                <a:sym typeface="Arial"/>
              </a:rPr>
              <a:t>Begins when communities begin to form where none existed before. </a:t>
            </a:r>
          </a:p>
        </p:txBody>
      </p:sp>
      <p:sp>
        <p:nvSpPr>
          <p:cNvPr id="386" name="Shape 386"/>
          <p:cNvSpPr txBox="1"/>
          <p:nvPr>
            <p:ph idx="1" type="body"/>
          </p:nvPr>
        </p:nvSpPr>
        <p:spPr>
          <a:xfrm>
            <a:off x="5448300" y="838200"/>
            <a:ext cx="3543300" cy="5410200"/>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dk1"/>
              </a:buClr>
              <a:buSzPct val="100000"/>
              <a:buFont typeface="Arial"/>
              <a:buNone/>
            </a:pPr>
            <a:r>
              <a:rPr lang="en-US"/>
              <a:t>Ex: Lava flow (no soil exposed)</a:t>
            </a:r>
          </a:p>
        </p:txBody>
      </p:sp>
      <p:pic>
        <p:nvPicPr>
          <p:cNvPr descr="http://media-2.web.britannica.com/eb-media/97/95197-004-7F9B8F09.jpg" id="387" name="Shape 387"/>
          <p:cNvPicPr preferRelativeResize="0"/>
          <p:nvPr/>
        </p:nvPicPr>
        <p:blipFill rotWithShape="1">
          <a:blip r:embed="rId3">
            <a:alphaModFix/>
          </a:blip>
          <a:srcRect b="0" l="0" r="0" t="0"/>
          <a:stretch/>
        </p:blipFill>
        <p:spPr>
          <a:xfrm>
            <a:off x="9525" y="2628900"/>
            <a:ext cx="9134475" cy="3848099"/>
          </a:xfrm>
          <a:prstGeom prst="rect">
            <a:avLst/>
          </a:prstGeom>
          <a:noFill/>
          <a:ln>
            <a:noFill/>
          </a:ln>
        </p:spPr>
      </p:pic>
      <p:sp>
        <p:nvSpPr>
          <p:cNvPr id="388" name="Shape 388"/>
          <p:cNvSpPr txBox="1"/>
          <p:nvPr/>
        </p:nvSpPr>
        <p:spPr>
          <a:xfrm>
            <a:off x="990600" y="3206750"/>
            <a:ext cx="4572000"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First organisms to occupy an area </a:t>
            </a:r>
          </a:p>
        </p:txBody>
      </p:sp>
      <p:sp>
        <p:nvSpPr>
          <p:cNvPr id="389" name="Shape 389"/>
          <p:cNvSpPr txBox="1"/>
          <p:nvPr/>
        </p:nvSpPr>
        <p:spPr>
          <a:xfrm>
            <a:off x="152400" y="990600"/>
            <a:ext cx="569912"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#10</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3" name="Shape 393"/>
        <p:cNvGrpSpPr/>
        <p:nvPr/>
      </p:nvGrpSpPr>
      <p:grpSpPr>
        <a:xfrm>
          <a:off x="0" y="0"/>
          <a:ext cx="0" cy="0"/>
          <a:chOff x="0" y="0"/>
          <a:chExt cx="0" cy="0"/>
        </a:xfrm>
      </p:grpSpPr>
      <p:sp>
        <p:nvSpPr>
          <p:cNvPr id="394" name="Shape 394"/>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Climax Community</a:t>
            </a:r>
          </a:p>
        </p:txBody>
      </p:sp>
      <p:sp>
        <p:nvSpPr>
          <p:cNvPr id="395" name="Shape 395"/>
          <p:cNvSpPr txBox="1"/>
          <p:nvPr>
            <p:ph idx="1" type="body"/>
          </p:nvPr>
        </p:nvSpPr>
        <p:spPr>
          <a:xfrm>
            <a:off x="1295400" y="838200"/>
            <a:ext cx="4000500" cy="5410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100000"/>
              <a:buFont typeface="Arial"/>
              <a:buNone/>
            </a:pPr>
            <a:r>
              <a:t/>
            </a:r>
            <a:endParaRPr b="1" i="0" sz="2800" u="none">
              <a:solidFill>
                <a:schemeClr val="dk1"/>
              </a:solidFill>
              <a:latin typeface="Arial"/>
              <a:ea typeface="Arial"/>
              <a:cs typeface="Arial"/>
              <a:sym typeface="Arial"/>
            </a:endParaRPr>
          </a:p>
          <a:p>
            <a:pPr indent="0" lvl="0" marL="0" marR="0" rtl="0" algn="l">
              <a:lnSpc>
                <a:spcPct val="100000"/>
              </a:lnSpc>
              <a:spcBef>
                <a:spcPts val="560"/>
              </a:spcBef>
              <a:spcAft>
                <a:spcPts val="0"/>
              </a:spcAft>
              <a:buClr>
                <a:schemeClr val="dk1"/>
              </a:buClr>
              <a:buSzPct val="25000"/>
              <a:buFont typeface="Arial"/>
              <a:buNone/>
            </a:pPr>
            <a:r>
              <a:rPr b="1" i="0" lang="en-US" sz="2800" u="none">
                <a:solidFill>
                  <a:schemeClr val="dk1"/>
                </a:solidFill>
                <a:latin typeface="Arial"/>
                <a:ea typeface="Arial"/>
                <a:cs typeface="Arial"/>
                <a:sym typeface="Arial"/>
              </a:rPr>
              <a:t>…Results in:</a:t>
            </a:r>
          </a:p>
          <a:p>
            <a:pPr indent="0" lvl="0" marL="0" marR="0" rtl="0" algn="l">
              <a:lnSpc>
                <a:spcPct val="100000"/>
              </a:lnSpc>
              <a:spcBef>
                <a:spcPts val="560"/>
              </a:spcBef>
              <a:spcAft>
                <a:spcPts val="0"/>
              </a:spcAft>
              <a:buClr>
                <a:schemeClr val="dk1"/>
              </a:buClr>
              <a:buSzPct val="100000"/>
              <a:buFont typeface="Arial"/>
              <a:buChar char="•"/>
            </a:pPr>
            <a:r>
              <a:rPr b="1" i="0" lang="en-US" sz="2800" u="none">
                <a:solidFill>
                  <a:schemeClr val="dk1"/>
                </a:solidFill>
                <a:latin typeface="Arial"/>
                <a:ea typeface="Arial"/>
                <a:cs typeface="Arial"/>
                <a:sym typeface="Arial"/>
              </a:rPr>
              <a:t>A community that has </a:t>
            </a:r>
            <a:r>
              <a:rPr b="1" i="1" lang="en-US" sz="2800" u="none">
                <a:solidFill>
                  <a:schemeClr val="dk1"/>
                </a:solidFill>
                <a:latin typeface="Arial"/>
                <a:ea typeface="Arial"/>
                <a:cs typeface="Arial"/>
                <a:sym typeface="Arial"/>
              </a:rPr>
              <a:t>achieved </a:t>
            </a:r>
            <a:r>
              <a:rPr b="1" i="0" lang="en-US" sz="2800" u="none">
                <a:solidFill>
                  <a:schemeClr val="dk1"/>
                </a:solidFill>
                <a:latin typeface="Arial"/>
                <a:ea typeface="Arial"/>
                <a:cs typeface="Arial"/>
                <a:sym typeface="Arial"/>
              </a:rPr>
              <a:t>relative stability and species diversity.</a:t>
            </a:r>
          </a:p>
          <a:p>
            <a:pPr indent="0" lvl="0" marL="0" marR="0" rtl="0" algn="l">
              <a:lnSpc>
                <a:spcPct val="100000"/>
              </a:lnSpc>
              <a:spcBef>
                <a:spcPts val="480"/>
              </a:spcBef>
              <a:spcAft>
                <a:spcPts val="0"/>
              </a:spcAft>
              <a:buClr>
                <a:schemeClr val="dk1"/>
              </a:buClr>
              <a:buSzPct val="100000"/>
              <a:buFont typeface="Arial"/>
              <a:buChar char="•"/>
            </a:pPr>
            <a:r>
              <a:rPr b="0" i="0" lang="en-US" sz="2400" u="none">
                <a:solidFill>
                  <a:schemeClr val="dk1"/>
                </a:solidFill>
                <a:latin typeface="Arial"/>
                <a:ea typeface="Arial"/>
                <a:cs typeface="Arial"/>
                <a:sym typeface="Arial"/>
              </a:rPr>
              <a:t>Primary succession takes many hundreds of years (starting from scratch!)</a:t>
            </a:r>
          </a:p>
          <a:p>
            <a:pPr indent="0" lvl="0" marL="0" marR="0" rtl="0" algn="l">
              <a:lnSpc>
                <a:spcPct val="100000"/>
              </a:lnSpc>
              <a:spcBef>
                <a:spcPts val="480"/>
              </a:spcBef>
              <a:spcAft>
                <a:spcPts val="0"/>
              </a:spcAft>
              <a:buClr>
                <a:schemeClr val="dk1"/>
              </a:buClr>
              <a:buSzPct val="100000"/>
              <a:buFont typeface="Arial"/>
              <a:buChar char="•"/>
            </a:pPr>
            <a:r>
              <a:rPr b="0" i="0" lang="en-US" sz="2400" u="none">
                <a:solidFill>
                  <a:schemeClr val="dk1"/>
                </a:solidFill>
                <a:latin typeface="Arial"/>
                <a:ea typeface="Arial"/>
                <a:cs typeface="Arial"/>
                <a:sym typeface="Arial"/>
              </a:rPr>
              <a:t>Secondary Succession takes only ~150 years</a:t>
            </a:r>
          </a:p>
        </p:txBody>
      </p:sp>
      <p:pic>
        <p:nvPicPr>
          <p:cNvPr descr="climax community" id="396" name="Shape 396"/>
          <p:cNvPicPr preferRelativeResize="0"/>
          <p:nvPr>
            <p:ph idx="1" type="body"/>
          </p:nvPr>
        </p:nvPicPr>
        <p:blipFill rotWithShape="1">
          <a:blip r:embed="rId3">
            <a:alphaModFix/>
          </a:blip>
          <a:srcRect b="0" l="0" r="0" t="0"/>
          <a:stretch/>
        </p:blipFill>
        <p:spPr>
          <a:xfrm>
            <a:off x="5410200" y="1947861"/>
            <a:ext cx="3414712" cy="3005136"/>
          </a:xfrm>
          <a:prstGeom prst="rect">
            <a:avLst/>
          </a:prstGeom>
          <a:noFill/>
          <a:ln>
            <a:noFill/>
          </a:ln>
        </p:spPr>
      </p:pic>
      <p:sp>
        <p:nvSpPr>
          <p:cNvPr id="397" name="Shape 397"/>
          <p:cNvSpPr txBox="1"/>
          <p:nvPr/>
        </p:nvSpPr>
        <p:spPr>
          <a:xfrm>
            <a:off x="304800" y="1143000"/>
            <a:ext cx="837300" cy="3699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#11</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2000"/>
                                        <p:tgtEl>
                                          <p:spTgt spid="3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8" name="Shape 128"/>
        <p:cNvGrpSpPr/>
        <p:nvPr/>
      </p:nvGrpSpPr>
      <p:grpSpPr>
        <a:xfrm>
          <a:off x="0" y="0"/>
          <a:ext cx="0" cy="0"/>
          <a:chOff x="0" y="0"/>
          <a:chExt cx="0" cy="0"/>
        </a:xfrm>
      </p:grpSpPr>
      <p:sp>
        <p:nvSpPr>
          <p:cNvPr id="129" name="Shape 129"/>
          <p:cNvSpPr txBox="1"/>
          <p:nvPr>
            <p:ph type="title"/>
          </p:nvPr>
        </p:nvSpPr>
        <p:spPr>
          <a:xfrm>
            <a:off x="0" y="0"/>
            <a:ext cx="7467600" cy="609600"/>
          </a:xfrm>
          <a:prstGeom prst="rect">
            <a:avLst/>
          </a:prstGeom>
        </p:spPr>
        <p:txBody>
          <a:bodyPr anchorCtr="0" anchor="ctr" bIns="91425" lIns="91425" rIns="91425" tIns="91425">
            <a:noAutofit/>
          </a:bodyPr>
          <a:lstStyle/>
          <a:p>
            <a:pPr lvl="0">
              <a:spcBef>
                <a:spcPts val="0"/>
              </a:spcBef>
              <a:buNone/>
            </a:pPr>
            <a:r>
              <a:rPr lang="en-US"/>
              <a:t>Per 6 Examples</a:t>
            </a:r>
          </a:p>
        </p:txBody>
      </p:sp>
      <p:sp>
        <p:nvSpPr>
          <p:cNvPr id="130" name="Shape 130"/>
          <p:cNvSpPr txBox="1"/>
          <p:nvPr>
            <p:ph idx="1" type="body"/>
          </p:nvPr>
        </p:nvSpPr>
        <p:spPr>
          <a:xfrm>
            <a:off x="139600" y="650325"/>
            <a:ext cx="8852100" cy="5598000"/>
          </a:xfrm>
          <a:prstGeom prst="rect">
            <a:avLst/>
          </a:prstGeom>
        </p:spPr>
        <p:txBody>
          <a:bodyPr anchorCtr="0" anchor="t" bIns="91425" lIns="91425" rIns="91425" tIns="91425">
            <a:noAutofit/>
          </a:bodyPr>
          <a:lstStyle/>
          <a:p>
            <a:pPr indent="-228600" lvl="0" marL="457200" rtl="0">
              <a:spcBef>
                <a:spcPts val="0"/>
              </a:spcBef>
              <a:buAutoNum type="arabicPeriod"/>
            </a:pPr>
            <a:r>
              <a:rPr lang="en-US"/>
              <a:t>Building in a nesting site for sphinx moths puts hatchlings at risk for stomping</a:t>
            </a:r>
          </a:p>
          <a:p>
            <a:pPr indent="-228600" lvl="0" marL="457200" rtl="0">
              <a:spcBef>
                <a:spcPts val="0"/>
              </a:spcBef>
              <a:buAutoNum type="arabicPeriod"/>
            </a:pPr>
            <a:r>
              <a:rPr lang="en-US"/>
              <a:t>Littering in ocean gets eaten and fills stomach causing “fullness” starvation</a:t>
            </a:r>
          </a:p>
          <a:p>
            <a:pPr indent="-228600" lvl="0" marL="457200" rtl="0">
              <a:spcBef>
                <a:spcPts val="0"/>
              </a:spcBef>
              <a:buAutoNum type="arabicPeriod"/>
            </a:pPr>
            <a:r>
              <a:rPr lang="en-US"/>
              <a:t>Building highways through habitat causes animals to cross and get hit</a:t>
            </a:r>
          </a:p>
          <a:p>
            <a:pPr indent="-228600" lvl="0" marL="457200" rtl="0">
              <a:spcBef>
                <a:spcPts val="0"/>
              </a:spcBef>
              <a:buAutoNum type="arabicPeriod"/>
            </a:pPr>
            <a:r>
              <a:rPr lang="en-US"/>
              <a:t>Global Warming affects polar bears through habitat melting</a:t>
            </a:r>
          </a:p>
          <a:p>
            <a:pPr indent="-228600" lvl="0" marL="457200">
              <a:spcBef>
                <a:spcPts val="0"/>
              </a:spcBef>
              <a:buAutoNum type="arabicPeriod"/>
            </a:pPr>
            <a:r>
              <a:rPr lang="en-US"/>
              <a:t>Encroaching on habitats with human development causes animals to move into human areas</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1" name="Shape 401"/>
        <p:cNvGrpSpPr/>
        <p:nvPr/>
      </p:nvGrpSpPr>
      <p:grpSpPr>
        <a:xfrm>
          <a:off x="0" y="0"/>
          <a:ext cx="0" cy="0"/>
          <a:chOff x="0" y="0"/>
          <a:chExt cx="0" cy="0"/>
        </a:xfrm>
      </p:grpSpPr>
      <p:sp>
        <p:nvSpPr>
          <p:cNvPr id="402" name="Shape 402"/>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Secondary Succession</a:t>
            </a:r>
          </a:p>
        </p:txBody>
      </p:sp>
      <p:sp>
        <p:nvSpPr>
          <p:cNvPr id="403" name="Shape 403"/>
          <p:cNvSpPr txBox="1"/>
          <p:nvPr>
            <p:ph idx="1" type="body"/>
          </p:nvPr>
        </p:nvSpPr>
        <p:spPr>
          <a:xfrm>
            <a:off x="0" y="838200"/>
            <a:ext cx="5860200" cy="5410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100000"/>
              <a:buFont typeface="Arial"/>
              <a:buChar char="•"/>
            </a:pPr>
            <a:r>
              <a:rPr b="1" i="0" lang="en-US" sz="2800" u="none">
                <a:solidFill>
                  <a:schemeClr val="dk1"/>
                </a:solidFill>
                <a:latin typeface="Arial"/>
                <a:ea typeface="Arial"/>
                <a:cs typeface="Arial"/>
                <a:sym typeface="Arial"/>
              </a:rPr>
              <a:t>Occurs when a community has been cleared by a disturbance that </a:t>
            </a:r>
            <a:r>
              <a:rPr b="1" i="1" lang="en-US" sz="2800" u="none">
                <a:solidFill>
                  <a:schemeClr val="dk1"/>
                </a:solidFill>
                <a:latin typeface="Arial"/>
                <a:ea typeface="Arial"/>
                <a:cs typeface="Arial"/>
                <a:sym typeface="Arial"/>
              </a:rPr>
              <a:t>did not</a:t>
            </a:r>
            <a:r>
              <a:rPr b="1" i="0" lang="en-US" sz="2800" u="none">
                <a:solidFill>
                  <a:schemeClr val="dk1"/>
                </a:solidFill>
                <a:latin typeface="Arial"/>
                <a:ea typeface="Arial"/>
                <a:cs typeface="Arial"/>
                <a:sym typeface="Arial"/>
              </a:rPr>
              <a:t> destroy the soil (but only soil is left).</a:t>
            </a:r>
          </a:p>
          <a:p>
            <a:pPr indent="0" lvl="1" marL="457200" marR="0" rtl="0" algn="l">
              <a:lnSpc>
                <a:spcPct val="100000"/>
              </a:lnSpc>
              <a:spcBef>
                <a:spcPts val="480"/>
              </a:spcBef>
              <a:spcAft>
                <a:spcPts val="0"/>
              </a:spcAft>
              <a:buClr>
                <a:schemeClr val="dk1"/>
              </a:buClr>
              <a:buSzPct val="100000"/>
              <a:buFont typeface="Arial"/>
              <a:buChar char="–"/>
            </a:pPr>
            <a:r>
              <a:rPr b="1" i="0" lang="en-US" sz="2400" u="none" cap="none" strike="noStrike">
                <a:solidFill>
                  <a:schemeClr val="dk1"/>
                </a:solidFill>
                <a:latin typeface="Arial"/>
                <a:ea typeface="Arial"/>
                <a:cs typeface="Arial"/>
                <a:sym typeface="Arial"/>
              </a:rPr>
              <a:t>Examples: Fire, vacant city lot, abandoned farmland, deforestation.</a:t>
            </a:r>
          </a:p>
        </p:txBody>
      </p:sp>
      <p:pic>
        <p:nvPicPr>
          <p:cNvPr descr="I10-81-deforestation" id="404" name="Shape 404"/>
          <p:cNvPicPr preferRelativeResize="0"/>
          <p:nvPr>
            <p:ph idx="1" type="body"/>
          </p:nvPr>
        </p:nvPicPr>
        <p:blipFill rotWithShape="1">
          <a:blip r:embed="rId3">
            <a:alphaModFix/>
          </a:blip>
          <a:srcRect b="0" l="0" r="0" t="0"/>
          <a:stretch/>
        </p:blipFill>
        <p:spPr>
          <a:xfrm>
            <a:off x="5791200" y="1284287"/>
            <a:ext cx="3540125" cy="2224086"/>
          </a:xfrm>
          <a:prstGeom prst="rect">
            <a:avLst/>
          </a:prstGeom>
          <a:noFill/>
          <a:ln>
            <a:noFill/>
          </a:ln>
        </p:spPr>
      </p:pic>
      <p:sp>
        <p:nvSpPr>
          <p:cNvPr id="405" name="Shape 405"/>
          <p:cNvSpPr txBox="1"/>
          <p:nvPr/>
        </p:nvSpPr>
        <p:spPr>
          <a:xfrm>
            <a:off x="101050" y="609600"/>
            <a:ext cx="570000" cy="3699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#12</a:t>
            </a:r>
          </a:p>
        </p:txBody>
      </p:sp>
      <p:pic>
        <p:nvPicPr>
          <p:cNvPr descr="http://media.web.britannica.com/eb-media/98/95198-004-2619E3FA.jpg" id="406" name="Shape 406"/>
          <p:cNvPicPr preferRelativeResize="0"/>
          <p:nvPr/>
        </p:nvPicPr>
        <p:blipFill rotWithShape="1">
          <a:blip r:embed="rId4">
            <a:alphaModFix/>
          </a:blip>
          <a:srcRect b="0" l="0" r="0" t="0"/>
          <a:stretch/>
        </p:blipFill>
        <p:spPr>
          <a:xfrm>
            <a:off x="1066800" y="4000500"/>
            <a:ext cx="6781800" cy="2857499"/>
          </a:xfrm>
          <a:prstGeom prst="rect">
            <a:avLst/>
          </a:prstGeom>
          <a:noFill/>
          <a:ln>
            <a:noFill/>
          </a:ln>
        </p:spPr>
      </p:pic>
      <p:sp>
        <p:nvSpPr>
          <p:cNvPr id="407" name="Shape 407"/>
          <p:cNvSpPr txBox="1"/>
          <p:nvPr/>
        </p:nvSpPr>
        <p:spPr>
          <a:xfrm>
            <a:off x="5696925" y="755237"/>
            <a:ext cx="3286500" cy="383400"/>
          </a:xfrm>
          <a:prstGeom prst="rect">
            <a:avLst/>
          </a:prstGeom>
          <a:noFill/>
          <a:ln>
            <a:noFill/>
          </a:ln>
        </p:spPr>
        <p:txBody>
          <a:bodyPr anchorCtr="0" anchor="t" bIns="91425" lIns="91425" rIns="91425" tIns="91425">
            <a:noAutofit/>
          </a:bodyPr>
          <a:lstStyle/>
          <a:p>
            <a:pPr lvl="0">
              <a:spcBef>
                <a:spcPts val="0"/>
              </a:spcBef>
              <a:buNone/>
            </a:pPr>
            <a:r>
              <a:rPr b="1" lang="en-US" sz="3000"/>
              <a:t>Ex: Clear-cutting Forest</a:t>
            </a: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1" name="Shape 411"/>
        <p:cNvGrpSpPr/>
        <p:nvPr/>
      </p:nvGrpSpPr>
      <p:grpSpPr>
        <a:xfrm>
          <a:off x="0" y="0"/>
          <a:ext cx="0" cy="0"/>
          <a:chOff x="0" y="0"/>
          <a:chExt cx="0" cy="0"/>
        </a:xfrm>
      </p:grpSpPr>
      <p:sp>
        <p:nvSpPr>
          <p:cNvPr id="412" name="Shape 412"/>
          <p:cNvSpPr txBox="1"/>
          <p:nvPr>
            <p:ph type="title"/>
          </p:nvPr>
        </p:nvSpPr>
        <p:spPr>
          <a:xfrm>
            <a:off x="0" y="0"/>
            <a:ext cx="7467600" cy="10667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4000" u="none" cap="none" strike="noStrike">
                <a:solidFill>
                  <a:schemeClr val="dk2"/>
                </a:solidFill>
                <a:latin typeface="Arial"/>
                <a:ea typeface="Arial"/>
                <a:cs typeface="Arial"/>
                <a:sym typeface="Arial"/>
              </a:rPr>
              <a:t>It’s like baking… you have two options:</a:t>
            </a:r>
          </a:p>
        </p:txBody>
      </p:sp>
      <p:sp>
        <p:nvSpPr>
          <p:cNvPr id="413" name="Shape 413"/>
          <p:cNvSpPr txBox="1"/>
          <p:nvPr>
            <p:ph idx="1" type="body"/>
          </p:nvPr>
        </p:nvSpPr>
        <p:spPr>
          <a:xfrm>
            <a:off x="1752600" y="838200"/>
            <a:ext cx="3543300" cy="5410200"/>
          </a:xfrm>
          <a:prstGeom prst="rect">
            <a:avLst/>
          </a:prstGeom>
          <a:noFill/>
          <a:ln>
            <a:noFill/>
          </a:ln>
        </p:spPr>
        <p:txBody>
          <a:bodyPr anchorCtr="0" anchor="t" bIns="45700" lIns="91425" rIns="91425" tIns="45700">
            <a:noAutofit/>
          </a:bodyPr>
          <a:lstStyle/>
          <a:p>
            <a:pPr indent="-342900" lvl="0" marL="342900" marR="0" rtl="0" algn="l">
              <a:lnSpc>
                <a:spcPct val="100000"/>
              </a:lnSpc>
              <a:spcBef>
                <a:spcPts val="0"/>
              </a:spcBef>
              <a:spcAft>
                <a:spcPts val="0"/>
              </a:spcAft>
              <a:buClr>
                <a:schemeClr val="dk1"/>
              </a:buClr>
              <a:buSzPct val="100000"/>
              <a:buFont typeface="Arial"/>
              <a:buChar char="•"/>
            </a:pPr>
            <a:r>
              <a:rPr b="1" i="0" lang="en-US" sz="3200" u="none">
                <a:solidFill>
                  <a:schemeClr val="dk1"/>
                </a:solidFill>
                <a:latin typeface="Arial"/>
                <a:ea typeface="Arial"/>
                <a:cs typeface="Arial"/>
                <a:sym typeface="Arial"/>
              </a:rPr>
              <a:t>You either start from scratch with all the separate ingredients…</a:t>
            </a:r>
          </a:p>
        </p:txBody>
      </p:sp>
      <p:sp>
        <p:nvSpPr>
          <p:cNvPr id="414" name="Shape 414"/>
          <p:cNvSpPr txBox="1"/>
          <p:nvPr>
            <p:ph idx="1" type="body"/>
          </p:nvPr>
        </p:nvSpPr>
        <p:spPr>
          <a:xfrm>
            <a:off x="5448300" y="838200"/>
            <a:ext cx="3543300" cy="2628899"/>
          </a:xfrm>
          <a:prstGeom prst="rect">
            <a:avLst/>
          </a:prstGeom>
          <a:noFill/>
          <a:ln>
            <a:noFill/>
          </a:ln>
        </p:spPr>
        <p:txBody>
          <a:bodyPr anchorCtr="0" anchor="t" bIns="45700" lIns="91425" rIns="91425" tIns="45700">
            <a:noAutofit/>
          </a:bodyPr>
          <a:lstStyle/>
          <a:p>
            <a:pPr indent="-342900" lvl="0" marL="342900" marR="0" rtl="0" algn="l">
              <a:lnSpc>
                <a:spcPct val="100000"/>
              </a:lnSpc>
              <a:spcBef>
                <a:spcPts val="0"/>
              </a:spcBef>
              <a:spcAft>
                <a:spcPts val="0"/>
              </a:spcAft>
              <a:buClr>
                <a:schemeClr val="dk1"/>
              </a:buClr>
              <a:buSzPct val="100000"/>
              <a:buFont typeface="Arial"/>
              <a:buChar char="•"/>
            </a:pPr>
            <a:r>
              <a:rPr b="1" i="0" lang="en-US" sz="3200" u="none">
                <a:solidFill>
                  <a:schemeClr val="dk1"/>
                </a:solidFill>
                <a:latin typeface="Arial"/>
                <a:ea typeface="Arial"/>
                <a:cs typeface="Arial"/>
                <a:sym typeface="Arial"/>
              </a:rPr>
              <a:t>Or you start with the basic thing needed all ready ready to go…</a:t>
            </a:r>
          </a:p>
        </p:txBody>
      </p:sp>
      <p:sp>
        <p:nvSpPr>
          <p:cNvPr id="415" name="Shape 415"/>
          <p:cNvSpPr txBox="1"/>
          <p:nvPr>
            <p:ph idx="2" type="body"/>
          </p:nvPr>
        </p:nvSpPr>
        <p:spPr>
          <a:xfrm>
            <a:off x="5448300" y="3619500"/>
            <a:ext cx="3543300" cy="2628899"/>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dk1"/>
              </a:buClr>
              <a:buSzPct val="100000"/>
              <a:buFont typeface="Arial"/>
              <a:buNone/>
            </a:pPr>
            <a:r>
              <a:t/>
            </a:r>
            <a:endParaRPr b="1" sz="3200">
              <a:solidFill>
                <a:schemeClr val="dk1"/>
              </a:solidFill>
              <a:latin typeface="Arial"/>
              <a:ea typeface="Arial"/>
              <a:cs typeface="Arial"/>
              <a:sym typeface="Arial"/>
            </a:endParaRPr>
          </a:p>
        </p:txBody>
      </p:sp>
      <p:pic>
        <p:nvPicPr>
          <p:cNvPr descr="http://buttermeupbrooklyn.com/core-site/wp-content/uploads/2012/03/IMG_2173-1024x683.jpg" id="416" name="Shape 416"/>
          <p:cNvPicPr preferRelativeResize="0"/>
          <p:nvPr/>
        </p:nvPicPr>
        <p:blipFill rotWithShape="1">
          <a:blip r:embed="rId3">
            <a:alphaModFix/>
          </a:blip>
          <a:srcRect b="0" l="0" r="0" t="0"/>
          <a:stretch/>
        </p:blipFill>
        <p:spPr>
          <a:xfrm>
            <a:off x="954087" y="3605212"/>
            <a:ext cx="3962399" cy="2643186"/>
          </a:xfrm>
          <a:prstGeom prst="rect">
            <a:avLst/>
          </a:prstGeom>
          <a:noFill/>
          <a:ln>
            <a:noFill/>
          </a:ln>
        </p:spPr>
      </p:pic>
      <p:pic>
        <p:nvPicPr>
          <p:cNvPr descr="http://www.totallytarget.com/wp-content/uploads/2013/01/pillsbury-rolls.jpg" id="417" name="Shape 417"/>
          <p:cNvPicPr preferRelativeResize="0"/>
          <p:nvPr/>
        </p:nvPicPr>
        <p:blipFill rotWithShape="1">
          <a:blip r:embed="rId4">
            <a:alphaModFix/>
          </a:blip>
          <a:srcRect b="0" l="0" r="0" t="0"/>
          <a:stretch/>
        </p:blipFill>
        <p:spPr>
          <a:xfrm>
            <a:off x="5065712" y="3605212"/>
            <a:ext cx="4078287" cy="179863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2" name="Shape 422"/>
        <p:cNvGrpSpPr/>
        <p:nvPr/>
      </p:nvGrpSpPr>
      <p:grpSpPr>
        <a:xfrm>
          <a:off x="0" y="0"/>
          <a:ext cx="0" cy="0"/>
          <a:chOff x="0" y="0"/>
          <a:chExt cx="0" cy="0"/>
        </a:xfrm>
      </p:grpSpPr>
      <p:sp>
        <p:nvSpPr>
          <p:cNvPr id="423" name="Shape 423"/>
          <p:cNvSpPr txBox="1"/>
          <p:nvPr>
            <p:ph type="title"/>
          </p:nvPr>
        </p:nvSpPr>
        <p:spPr>
          <a:xfrm>
            <a:off x="623887" y="1709738"/>
            <a:ext cx="7886700" cy="2852700"/>
          </a:xfrm>
          <a:prstGeom prst="rect">
            <a:avLst/>
          </a:prstGeom>
        </p:spPr>
        <p:txBody>
          <a:bodyPr anchorCtr="0" anchor="b" bIns="91425" lIns="91425" rIns="91425" tIns="91425">
            <a:noAutofit/>
          </a:bodyPr>
          <a:lstStyle/>
          <a:p>
            <a:pPr lvl="0">
              <a:spcBef>
                <a:spcPts val="0"/>
              </a:spcBef>
              <a:buNone/>
            </a:pPr>
            <a:r>
              <a:rPr lang="en-US"/>
              <a:t> Return Test #2 Evolution &amp; Start Test Corrections (WS)</a:t>
            </a:r>
          </a:p>
          <a:p>
            <a:pPr lvl="0">
              <a:spcBef>
                <a:spcPts val="0"/>
              </a:spcBef>
              <a:buNone/>
            </a:pPr>
            <a:r>
              <a:rPr lang="en-US"/>
              <a:t>(due next Friday)</a:t>
            </a:r>
          </a:p>
        </p:txBody>
      </p:sp>
      <p:sp>
        <p:nvSpPr>
          <p:cNvPr id="424" name="Shape 424"/>
          <p:cNvSpPr txBox="1"/>
          <p:nvPr>
            <p:ph idx="1" type="body"/>
          </p:nvPr>
        </p:nvSpPr>
        <p:spPr>
          <a:xfrm>
            <a:off x="623887" y="4589462"/>
            <a:ext cx="7886700" cy="15003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9" name="Shape 429"/>
        <p:cNvGrpSpPr/>
        <p:nvPr/>
      </p:nvGrpSpPr>
      <p:grpSpPr>
        <a:xfrm>
          <a:off x="0" y="0"/>
          <a:ext cx="0" cy="0"/>
          <a:chOff x="0" y="0"/>
          <a:chExt cx="0" cy="0"/>
        </a:xfrm>
      </p:grpSpPr>
      <p:sp>
        <p:nvSpPr>
          <p:cNvPr id="430" name="Shape 430"/>
          <p:cNvSpPr txBox="1"/>
          <p:nvPr>
            <p:ph type="title"/>
          </p:nvPr>
        </p:nvSpPr>
        <p:spPr>
          <a:xfrm>
            <a:off x="623887" y="1709738"/>
            <a:ext cx="7886700" cy="2852700"/>
          </a:xfrm>
          <a:prstGeom prst="rect">
            <a:avLst/>
          </a:prstGeom>
        </p:spPr>
        <p:txBody>
          <a:bodyPr anchorCtr="0" anchor="b" bIns="91425" lIns="91425" rIns="91425" tIns="91425">
            <a:noAutofit/>
          </a:bodyPr>
          <a:lstStyle/>
          <a:p>
            <a:pPr lvl="0">
              <a:spcBef>
                <a:spcPts val="0"/>
              </a:spcBef>
              <a:buNone/>
            </a:pPr>
            <a:r>
              <a:rPr lang="en-US"/>
              <a:t>Optional: Succession WS (Repro)</a:t>
            </a:r>
          </a:p>
        </p:txBody>
      </p:sp>
      <p:sp>
        <p:nvSpPr>
          <p:cNvPr id="431" name="Shape 431"/>
          <p:cNvSpPr txBox="1"/>
          <p:nvPr>
            <p:ph idx="1" type="body"/>
          </p:nvPr>
        </p:nvSpPr>
        <p:spPr>
          <a:xfrm>
            <a:off x="623887" y="4589462"/>
            <a:ext cx="7886700" cy="15003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5" name="Shape 435"/>
        <p:cNvGrpSpPr/>
        <p:nvPr/>
      </p:nvGrpSpPr>
      <p:grpSpPr>
        <a:xfrm>
          <a:off x="0" y="0"/>
          <a:ext cx="0" cy="0"/>
          <a:chOff x="0" y="0"/>
          <a:chExt cx="0" cy="0"/>
        </a:xfrm>
      </p:grpSpPr>
      <p:sp>
        <p:nvSpPr>
          <p:cNvPr id="436" name="Shape 436"/>
          <p:cNvSpPr txBox="1"/>
          <p:nvPr>
            <p:ph type="ctrTitle"/>
          </p:nvPr>
        </p:nvSpPr>
        <p:spPr>
          <a:xfrm>
            <a:off x="1371600" y="1417449"/>
            <a:ext cx="6172200" cy="1719000"/>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7200" u="none" cap="none" strike="noStrike">
                <a:solidFill>
                  <a:schemeClr val="dk2"/>
                </a:solidFill>
                <a:latin typeface="Arial"/>
                <a:ea typeface="Arial"/>
                <a:cs typeface="Arial"/>
                <a:sym typeface="Arial"/>
              </a:rPr>
              <a:t>Day </a:t>
            </a:r>
            <a:r>
              <a:rPr lang="en-US" sz="7200"/>
              <a:t>3</a:t>
            </a:r>
          </a:p>
          <a:p>
            <a:pPr indent="0" lvl="0" marL="0" marR="0" rtl="0" algn="l">
              <a:lnSpc>
                <a:spcPct val="100000"/>
              </a:lnSpc>
              <a:spcBef>
                <a:spcPts val="0"/>
              </a:spcBef>
              <a:spcAft>
                <a:spcPts val="0"/>
              </a:spcAft>
              <a:buClr>
                <a:schemeClr val="dk2"/>
              </a:buClr>
              <a:buSzPct val="25000"/>
              <a:buFont typeface="Arial"/>
              <a:buNone/>
            </a:pPr>
            <a:r>
              <a:rPr lang="en-US" sz="7200"/>
              <a:t>WS #13-24</a:t>
            </a:r>
          </a:p>
        </p:txBody>
      </p:sp>
      <p:sp>
        <p:nvSpPr>
          <p:cNvPr id="437" name="Shape 437"/>
          <p:cNvSpPr txBox="1"/>
          <p:nvPr>
            <p:ph idx="1" type="subTitle"/>
          </p:nvPr>
        </p:nvSpPr>
        <p:spPr>
          <a:xfrm>
            <a:off x="1828800" y="4279900"/>
            <a:ext cx="6553200" cy="7620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3200" u="none" cap="none" strike="noStrike">
                <a:solidFill>
                  <a:schemeClr val="dk1"/>
                </a:solidFill>
                <a:latin typeface="Arial"/>
                <a:ea typeface="Arial"/>
                <a:cs typeface="Arial"/>
                <a:sym typeface="Arial"/>
              </a:rPr>
              <a:t>Food Webs, 10% Rule, &amp; Nutrient Cycles</a:t>
            </a: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1" name="Shape 441"/>
        <p:cNvGrpSpPr/>
        <p:nvPr/>
      </p:nvGrpSpPr>
      <p:grpSpPr>
        <a:xfrm>
          <a:off x="0" y="0"/>
          <a:ext cx="0" cy="0"/>
          <a:chOff x="0" y="0"/>
          <a:chExt cx="0" cy="0"/>
        </a:xfrm>
      </p:grpSpPr>
      <p:sp>
        <p:nvSpPr>
          <p:cNvPr id="442" name="Shape 442"/>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Ecosystem Structure</a:t>
            </a:r>
          </a:p>
        </p:txBody>
      </p:sp>
      <p:sp>
        <p:nvSpPr>
          <p:cNvPr id="443" name="Shape 443"/>
          <p:cNvSpPr txBox="1"/>
          <p:nvPr>
            <p:ph idx="1" type="body"/>
          </p:nvPr>
        </p:nvSpPr>
        <p:spPr>
          <a:xfrm>
            <a:off x="1752600" y="838200"/>
            <a:ext cx="3543300" cy="5410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100000"/>
              <a:buFont typeface="Arial"/>
              <a:buChar char="•"/>
            </a:pPr>
            <a:r>
              <a:rPr b="1" i="0" lang="en-US" sz="2800" u="sng">
                <a:solidFill>
                  <a:srgbClr val="980000"/>
                </a:solidFill>
                <a:latin typeface="Arial"/>
                <a:ea typeface="Arial"/>
                <a:cs typeface="Arial"/>
                <a:sym typeface="Arial"/>
              </a:rPr>
              <a:t>Auto</a:t>
            </a:r>
            <a:r>
              <a:rPr b="1" i="0" lang="en-US" sz="2800" u="sng">
                <a:solidFill>
                  <a:srgbClr val="0000FF"/>
                </a:solidFill>
                <a:latin typeface="Arial"/>
                <a:ea typeface="Arial"/>
                <a:cs typeface="Arial"/>
                <a:sym typeface="Arial"/>
              </a:rPr>
              <a:t>troph</a:t>
            </a:r>
            <a:r>
              <a:rPr b="1" i="0" lang="en-US" sz="2800" u="none">
                <a:solidFill>
                  <a:schemeClr val="dk1"/>
                </a:solidFill>
                <a:latin typeface="Arial"/>
                <a:ea typeface="Arial"/>
                <a:cs typeface="Arial"/>
                <a:sym typeface="Arial"/>
              </a:rPr>
              <a:t>s: </a:t>
            </a:r>
            <a:r>
              <a:rPr b="0" i="0" lang="en-US" sz="2400" u="none">
                <a:solidFill>
                  <a:schemeClr val="dk1"/>
                </a:solidFill>
                <a:latin typeface="Arial"/>
                <a:ea typeface="Arial"/>
                <a:cs typeface="Arial"/>
                <a:sym typeface="Arial"/>
              </a:rPr>
              <a:t>Plant or other organism that converts the sun’s energy or inorganic substance into energy-rich compounds. (make their own food)</a:t>
            </a:r>
          </a:p>
          <a:p>
            <a:pPr indent="0" lvl="1" marL="457200" marR="0" rtl="0" algn="l">
              <a:lnSpc>
                <a:spcPct val="100000"/>
              </a:lnSpc>
              <a:spcBef>
                <a:spcPts val="480"/>
              </a:spcBef>
              <a:spcAft>
                <a:spcPts val="0"/>
              </a:spcAft>
              <a:buClr>
                <a:schemeClr val="dk1"/>
              </a:buClr>
              <a:buSzPct val="100000"/>
              <a:buFont typeface="Arial"/>
              <a:buChar char="–"/>
            </a:pPr>
            <a:r>
              <a:rPr b="0" i="0" lang="en-US" sz="2400" u="none" cap="none" strike="noStrike">
                <a:solidFill>
                  <a:schemeClr val="dk1"/>
                </a:solidFill>
                <a:latin typeface="Arial"/>
                <a:ea typeface="Arial"/>
                <a:cs typeface="Arial"/>
                <a:sym typeface="Arial"/>
              </a:rPr>
              <a:t>Also called </a:t>
            </a:r>
            <a:r>
              <a:rPr b="1" i="0" lang="en-US" sz="2400" u="sng" cap="none" strike="noStrike">
                <a:solidFill>
                  <a:schemeClr val="dk1"/>
                </a:solidFill>
                <a:latin typeface="Arial"/>
                <a:ea typeface="Arial"/>
                <a:cs typeface="Arial"/>
                <a:sym typeface="Arial"/>
              </a:rPr>
              <a:t>PRODUCERS</a:t>
            </a:r>
            <a:r>
              <a:rPr b="1" i="0" lang="en-US" sz="2400" u="none" cap="none" strike="noStrike">
                <a:solidFill>
                  <a:schemeClr val="dk1"/>
                </a:solidFill>
                <a:latin typeface="Arial"/>
                <a:ea typeface="Arial"/>
                <a:cs typeface="Arial"/>
                <a:sym typeface="Arial"/>
              </a:rPr>
              <a:t>: an autotroph that provides food for a community.</a:t>
            </a:r>
          </a:p>
        </p:txBody>
      </p:sp>
      <p:pic>
        <p:nvPicPr>
          <p:cNvPr descr="autotroph" id="444" name="Shape 444"/>
          <p:cNvPicPr preferRelativeResize="0"/>
          <p:nvPr>
            <p:ph idx="1" type="body"/>
          </p:nvPr>
        </p:nvPicPr>
        <p:blipFill rotWithShape="1">
          <a:blip r:embed="rId3">
            <a:alphaModFix/>
          </a:blip>
          <a:srcRect b="0" l="0" r="0" t="0"/>
          <a:stretch/>
        </p:blipFill>
        <p:spPr>
          <a:xfrm>
            <a:off x="5867400" y="1295400"/>
            <a:ext cx="2605086" cy="1973262"/>
          </a:xfrm>
          <a:prstGeom prst="rect">
            <a:avLst/>
          </a:prstGeom>
          <a:noFill/>
          <a:ln>
            <a:noFill/>
          </a:ln>
        </p:spPr>
      </p:pic>
      <p:pic>
        <p:nvPicPr>
          <p:cNvPr descr="producers" id="445" name="Shape 445"/>
          <p:cNvPicPr preferRelativeResize="0"/>
          <p:nvPr>
            <p:ph idx="2" type="body"/>
          </p:nvPr>
        </p:nvPicPr>
        <p:blipFill rotWithShape="1">
          <a:blip r:embed="rId4">
            <a:alphaModFix/>
          </a:blip>
          <a:srcRect b="0" l="0" r="0" t="0"/>
          <a:stretch/>
        </p:blipFill>
        <p:spPr>
          <a:xfrm>
            <a:off x="5181600" y="3429000"/>
            <a:ext cx="3543300" cy="2366962"/>
          </a:xfrm>
          <a:prstGeom prst="rect">
            <a:avLst/>
          </a:prstGeom>
          <a:noFill/>
          <a:ln>
            <a:noFill/>
          </a:ln>
        </p:spPr>
      </p:pic>
      <p:sp>
        <p:nvSpPr>
          <p:cNvPr id="446" name="Shape 446"/>
          <p:cNvSpPr txBox="1"/>
          <p:nvPr/>
        </p:nvSpPr>
        <p:spPr>
          <a:xfrm>
            <a:off x="304800" y="914400"/>
            <a:ext cx="1108074"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#13 &amp; 15</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2000"/>
                                        <p:tgtEl>
                                          <p:spTgt spid="4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xEl>
                                              <p:pRg end="0" st="0"/>
                                            </p:txEl>
                                          </p:spTgt>
                                        </p:tgtEl>
                                        <p:attrNameLst>
                                          <p:attrName>style.visibility</p:attrName>
                                        </p:attrNameLst>
                                      </p:cBhvr>
                                      <p:to>
                                        <p:strVal val="visible"/>
                                      </p:to>
                                    </p:set>
                                    <p:animEffect filter="fade" transition="in">
                                      <p:cBhvr>
                                        <p:cTn dur="2000"/>
                                        <p:tgtEl>
                                          <p:spTgt spid="44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xEl>
                                              <p:pRg end="1" st="1"/>
                                            </p:txEl>
                                          </p:spTgt>
                                        </p:tgtEl>
                                        <p:attrNameLst>
                                          <p:attrName>style.visibility</p:attrName>
                                        </p:attrNameLst>
                                      </p:cBhvr>
                                      <p:to>
                                        <p:strVal val="visible"/>
                                      </p:to>
                                    </p:set>
                                    <p:animEffect filter="fade" transition="in">
                                      <p:cBhvr>
                                        <p:cTn dur="2000"/>
                                        <p:tgtEl>
                                          <p:spTgt spid="44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0" name="Shape 450"/>
        <p:cNvGrpSpPr/>
        <p:nvPr/>
      </p:nvGrpSpPr>
      <p:grpSpPr>
        <a:xfrm>
          <a:off x="0" y="0"/>
          <a:ext cx="0" cy="0"/>
          <a:chOff x="0" y="0"/>
          <a:chExt cx="0" cy="0"/>
        </a:xfrm>
      </p:grpSpPr>
      <p:sp>
        <p:nvSpPr>
          <p:cNvPr id="451" name="Shape 451"/>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Ecosystem Structure</a:t>
            </a:r>
          </a:p>
        </p:txBody>
      </p:sp>
      <p:sp>
        <p:nvSpPr>
          <p:cNvPr id="452" name="Shape 452"/>
          <p:cNvSpPr txBox="1"/>
          <p:nvPr>
            <p:ph idx="1" type="body"/>
          </p:nvPr>
        </p:nvSpPr>
        <p:spPr>
          <a:xfrm>
            <a:off x="1752600" y="838200"/>
            <a:ext cx="3543300" cy="5410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100000"/>
              <a:buFont typeface="Arial"/>
              <a:buNone/>
            </a:pPr>
            <a:r>
              <a:t/>
            </a:r>
            <a:endParaRPr b="1" i="0" sz="2800" u="none">
              <a:solidFill>
                <a:schemeClr val="dk1"/>
              </a:solidFill>
              <a:latin typeface="Arial"/>
              <a:ea typeface="Arial"/>
              <a:cs typeface="Arial"/>
              <a:sym typeface="Arial"/>
            </a:endParaRPr>
          </a:p>
          <a:p>
            <a:pPr indent="0" lvl="0" marL="0" marR="0" rtl="0" algn="l">
              <a:lnSpc>
                <a:spcPct val="100000"/>
              </a:lnSpc>
              <a:spcBef>
                <a:spcPts val="560"/>
              </a:spcBef>
              <a:spcAft>
                <a:spcPts val="0"/>
              </a:spcAft>
              <a:buClr>
                <a:schemeClr val="dk1"/>
              </a:buClr>
              <a:buSzPct val="100000"/>
              <a:buFont typeface="Arial"/>
              <a:buChar char="•"/>
            </a:pPr>
            <a:r>
              <a:rPr b="1" i="0" lang="en-US" sz="2800" u="sng">
                <a:solidFill>
                  <a:srgbClr val="980000"/>
                </a:solidFill>
                <a:latin typeface="Arial"/>
                <a:ea typeface="Arial"/>
                <a:cs typeface="Arial"/>
                <a:sym typeface="Arial"/>
              </a:rPr>
              <a:t>Hetero</a:t>
            </a:r>
            <a:r>
              <a:rPr b="1" i="0" lang="en-US" sz="2800" u="sng">
                <a:solidFill>
                  <a:srgbClr val="0000FF"/>
                </a:solidFill>
                <a:latin typeface="Arial"/>
                <a:ea typeface="Arial"/>
                <a:cs typeface="Arial"/>
                <a:sym typeface="Arial"/>
              </a:rPr>
              <a:t>troph</a:t>
            </a:r>
            <a:r>
              <a:rPr b="1" i="0" lang="en-US" sz="2800" u="sng">
                <a:solidFill>
                  <a:schemeClr val="dk1"/>
                </a:solidFill>
                <a:latin typeface="Arial"/>
                <a:ea typeface="Arial"/>
                <a:cs typeface="Arial"/>
                <a:sym typeface="Arial"/>
              </a:rPr>
              <a:t>s</a:t>
            </a:r>
            <a:r>
              <a:rPr b="1" i="0" lang="en-US" sz="2800" u="none">
                <a:solidFill>
                  <a:schemeClr val="dk1"/>
                </a:solidFill>
                <a:latin typeface="Arial"/>
                <a:ea typeface="Arial"/>
                <a:cs typeface="Arial"/>
                <a:sym typeface="Arial"/>
              </a:rPr>
              <a:t>: </a:t>
            </a:r>
            <a:r>
              <a:rPr b="0" i="0" lang="en-US" sz="2800" u="none">
                <a:solidFill>
                  <a:schemeClr val="dk1"/>
                </a:solidFill>
                <a:latin typeface="Arial"/>
                <a:ea typeface="Arial"/>
                <a:cs typeface="Arial"/>
                <a:sym typeface="Arial"/>
              </a:rPr>
              <a:t>organism that cannot make its own food; obtains energy and nutrients by ingestion of other organisms.</a:t>
            </a:r>
          </a:p>
          <a:p>
            <a:pPr indent="0" lvl="1" marL="457200" marR="0" rtl="0" algn="l">
              <a:lnSpc>
                <a:spcPct val="100000"/>
              </a:lnSpc>
              <a:spcBef>
                <a:spcPts val="480"/>
              </a:spcBef>
              <a:spcAft>
                <a:spcPts val="0"/>
              </a:spcAft>
              <a:buClr>
                <a:schemeClr val="dk1"/>
              </a:buClr>
              <a:buSzPct val="100000"/>
              <a:buFont typeface="Arial"/>
              <a:buChar char="–"/>
            </a:pPr>
            <a:r>
              <a:rPr b="0" i="0" lang="en-US" sz="2400" u="none" cap="none" strike="noStrike">
                <a:solidFill>
                  <a:schemeClr val="dk1"/>
                </a:solidFill>
                <a:latin typeface="Arial"/>
                <a:ea typeface="Arial"/>
                <a:cs typeface="Arial"/>
                <a:sym typeface="Arial"/>
              </a:rPr>
              <a:t>Also called </a:t>
            </a:r>
            <a:r>
              <a:rPr b="1" i="0" lang="en-US" sz="2400" u="sng" cap="none" strike="noStrike">
                <a:solidFill>
                  <a:schemeClr val="dk1"/>
                </a:solidFill>
                <a:latin typeface="Arial"/>
                <a:ea typeface="Arial"/>
                <a:cs typeface="Arial"/>
                <a:sym typeface="Arial"/>
              </a:rPr>
              <a:t>CONSUMERS</a:t>
            </a:r>
            <a:r>
              <a:rPr b="1" i="0" lang="en-US" sz="2400" u="none" cap="none" strike="noStrike">
                <a:solidFill>
                  <a:schemeClr val="dk1"/>
                </a:solidFill>
                <a:latin typeface="Arial"/>
                <a:ea typeface="Arial"/>
                <a:cs typeface="Arial"/>
                <a:sym typeface="Arial"/>
              </a:rPr>
              <a:t>!</a:t>
            </a:r>
          </a:p>
        </p:txBody>
      </p:sp>
      <p:pic>
        <p:nvPicPr>
          <p:cNvPr descr="heterotroph" id="453" name="Shape 453"/>
          <p:cNvPicPr preferRelativeResize="0"/>
          <p:nvPr>
            <p:ph idx="1" type="body"/>
          </p:nvPr>
        </p:nvPicPr>
        <p:blipFill rotWithShape="1">
          <a:blip r:embed="rId3">
            <a:alphaModFix/>
          </a:blip>
          <a:srcRect b="0" l="0" r="0" t="0"/>
          <a:stretch/>
        </p:blipFill>
        <p:spPr>
          <a:xfrm>
            <a:off x="6172200" y="1143000"/>
            <a:ext cx="2085975" cy="2628899"/>
          </a:xfrm>
          <a:prstGeom prst="rect">
            <a:avLst/>
          </a:prstGeom>
          <a:noFill/>
          <a:ln>
            <a:noFill/>
          </a:ln>
        </p:spPr>
      </p:pic>
      <p:pic>
        <p:nvPicPr>
          <p:cNvPr descr="monkey heterotroph (funny)" id="454" name="Shape 454"/>
          <p:cNvPicPr preferRelativeResize="0"/>
          <p:nvPr>
            <p:ph idx="2" type="body"/>
          </p:nvPr>
        </p:nvPicPr>
        <p:blipFill rotWithShape="1">
          <a:blip r:embed="rId4">
            <a:alphaModFix/>
          </a:blip>
          <a:srcRect b="0" l="0" r="0" t="0"/>
          <a:stretch/>
        </p:blipFill>
        <p:spPr>
          <a:xfrm>
            <a:off x="5867400" y="3962400"/>
            <a:ext cx="2752725" cy="2003425"/>
          </a:xfrm>
          <a:prstGeom prst="rect">
            <a:avLst/>
          </a:prstGeom>
          <a:noFill/>
          <a:ln>
            <a:noFill/>
          </a:ln>
        </p:spPr>
      </p:pic>
      <p:sp>
        <p:nvSpPr>
          <p:cNvPr id="455" name="Shape 455"/>
          <p:cNvSpPr txBox="1"/>
          <p:nvPr/>
        </p:nvSpPr>
        <p:spPr>
          <a:xfrm>
            <a:off x="228600" y="990600"/>
            <a:ext cx="1108074"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#14 &amp; 15</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2000"/>
                                        <p:tgtEl>
                                          <p:spTgt spid="4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9" name="Shape 459"/>
        <p:cNvGrpSpPr/>
        <p:nvPr/>
      </p:nvGrpSpPr>
      <p:grpSpPr>
        <a:xfrm>
          <a:off x="0" y="0"/>
          <a:ext cx="0" cy="0"/>
          <a:chOff x="0" y="0"/>
          <a:chExt cx="0" cy="0"/>
        </a:xfrm>
      </p:grpSpPr>
      <p:sp>
        <p:nvSpPr>
          <p:cNvPr id="460" name="Shape 460"/>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Consumers</a:t>
            </a:r>
          </a:p>
        </p:txBody>
      </p:sp>
      <p:pic>
        <p:nvPicPr>
          <p:cNvPr descr="consumers" id="461" name="Shape 461"/>
          <p:cNvPicPr preferRelativeResize="0"/>
          <p:nvPr>
            <p:ph idx="1" type="body"/>
          </p:nvPr>
        </p:nvPicPr>
        <p:blipFill rotWithShape="1">
          <a:blip r:embed="rId3">
            <a:alphaModFix/>
          </a:blip>
          <a:srcRect b="0" l="0" r="0" t="0"/>
          <a:stretch/>
        </p:blipFill>
        <p:spPr>
          <a:xfrm>
            <a:off x="2438400" y="1371600"/>
            <a:ext cx="5895974" cy="4010025"/>
          </a:xfrm>
          <a:prstGeom prst="rect">
            <a:avLst/>
          </a:prstGeom>
          <a:noFill/>
          <a:ln>
            <a:noFill/>
          </a:ln>
        </p:spPr>
      </p:pic>
      <p:sp>
        <p:nvSpPr>
          <p:cNvPr id="462" name="Shape 462"/>
          <p:cNvSpPr txBox="1"/>
          <p:nvPr/>
        </p:nvSpPr>
        <p:spPr>
          <a:xfrm>
            <a:off x="76200" y="779462"/>
            <a:ext cx="5186361"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#15 share with partner to get two more examples</a:t>
            </a: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6" name="Shape 466"/>
        <p:cNvGrpSpPr/>
        <p:nvPr/>
      </p:nvGrpSpPr>
      <p:grpSpPr>
        <a:xfrm>
          <a:off x="0" y="0"/>
          <a:ext cx="0" cy="0"/>
          <a:chOff x="0" y="0"/>
          <a:chExt cx="0" cy="0"/>
        </a:xfrm>
      </p:grpSpPr>
      <p:sp>
        <p:nvSpPr>
          <p:cNvPr id="467" name="Shape 467"/>
          <p:cNvSpPr txBox="1"/>
          <p:nvPr>
            <p:ph type="title"/>
          </p:nvPr>
        </p:nvSpPr>
        <p:spPr>
          <a:xfrm>
            <a:off x="0" y="0"/>
            <a:ext cx="7467600" cy="1143000"/>
          </a:xfrm>
          <a:prstGeom prst="rect">
            <a:avLst/>
          </a:prstGeom>
          <a:solidFill>
            <a:srgbClr val="D9EAD3"/>
          </a:solid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4000" u="none" cap="none" strike="noStrike">
                <a:solidFill>
                  <a:schemeClr val="dk2"/>
                </a:solidFill>
                <a:latin typeface="Arial"/>
                <a:ea typeface="Arial"/>
                <a:cs typeface="Arial"/>
                <a:sym typeface="Arial"/>
              </a:rPr>
              <a:t>Draw </a:t>
            </a:r>
            <a:r>
              <a:rPr lang="en-US"/>
              <a:t>1</a:t>
            </a:r>
            <a:r>
              <a:rPr b="0" i="0" lang="en-US" sz="4000" u="none" cap="none" strike="noStrike">
                <a:solidFill>
                  <a:schemeClr val="dk2"/>
                </a:solidFill>
                <a:latin typeface="Arial"/>
                <a:ea typeface="Arial"/>
                <a:cs typeface="Arial"/>
                <a:sym typeface="Arial"/>
              </a:rPr>
              <a:t> food chain you know about with at least 4 levels:</a:t>
            </a:r>
          </a:p>
        </p:txBody>
      </p:sp>
      <p:cxnSp>
        <p:nvCxnSpPr>
          <p:cNvPr id="468" name="Shape 468"/>
          <p:cNvCxnSpPr/>
          <p:nvPr/>
        </p:nvCxnSpPr>
        <p:spPr>
          <a:xfrm rot="10800000">
            <a:off x="3026275" y="4623150"/>
            <a:ext cx="0" cy="470400"/>
          </a:xfrm>
          <a:prstGeom prst="straightConnector1">
            <a:avLst/>
          </a:prstGeom>
          <a:noFill/>
          <a:ln cap="flat" cmpd="sng" w="38100">
            <a:solidFill>
              <a:schemeClr val="dk2"/>
            </a:solidFill>
            <a:prstDash val="solid"/>
            <a:round/>
            <a:headEnd len="lg" w="lg" type="none"/>
            <a:tailEnd len="lg" w="lg" type="triangle"/>
          </a:ln>
        </p:spPr>
      </p:cxnSp>
      <p:cxnSp>
        <p:nvCxnSpPr>
          <p:cNvPr id="469" name="Shape 469"/>
          <p:cNvCxnSpPr/>
          <p:nvPr/>
        </p:nvCxnSpPr>
        <p:spPr>
          <a:xfrm rot="10800000">
            <a:off x="3026275" y="3635550"/>
            <a:ext cx="0" cy="470400"/>
          </a:xfrm>
          <a:prstGeom prst="straightConnector1">
            <a:avLst/>
          </a:prstGeom>
          <a:noFill/>
          <a:ln cap="flat" cmpd="sng" w="38100">
            <a:solidFill>
              <a:schemeClr val="dk2"/>
            </a:solidFill>
            <a:prstDash val="solid"/>
            <a:round/>
            <a:headEnd len="lg" w="lg" type="none"/>
            <a:tailEnd len="lg" w="lg" type="triangle"/>
          </a:ln>
        </p:spPr>
      </p:cxnSp>
      <p:cxnSp>
        <p:nvCxnSpPr>
          <p:cNvPr id="470" name="Shape 470"/>
          <p:cNvCxnSpPr/>
          <p:nvPr/>
        </p:nvCxnSpPr>
        <p:spPr>
          <a:xfrm rot="10800000">
            <a:off x="3026275" y="2647950"/>
            <a:ext cx="0" cy="470400"/>
          </a:xfrm>
          <a:prstGeom prst="straightConnector1">
            <a:avLst/>
          </a:prstGeom>
          <a:noFill/>
          <a:ln cap="flat" cmpd="sng" w="38100">
            <a:solidFill>
              <a:schemeClr val="dk2"/>
            </a:solidFill>
            <a:prstDash val="solid"/>
            <a:round/>
            <a:headEnd len="lg" w="lg" type="none"/>
            <a:tailEnd len="lg" w="lg" type="triangle"/>
          </a:ln>
        </p:spPr>
      </p:cxnSp>
      <p:sp>
        <p:nvSpPr>
          <p:cNvPr id="471" name="Shape 471"/>
          <p:cNvSpPr/>
          <p:nvPr/>
        </p:nvSpPr>
        <p:spPr>
          <a:xfrm>
            <a:off x="1976775" y="5129725"/>
            <a:ext cx="2080800" cy="470400"/>
          </a:xfrm>
          <a:prstGeom prst="rect">
            <a:avLst/>
          </a:prstGeom>
          <a:noFill/>
          <a:ln cap="flat" cmpd="sng" w="9525">
            <a:solidFill>
              <a:schemeClr val="accent1"/>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72" name="Shape 472"/>
          <p:cNvSpPr/>
          <p:nvPr/>
        </p:nvSpPr>
        <p:spPr>
          <a:xfrm>
            <a:off x="1985875" y="4105950"/>
            <a:ext cx="2080800" cy="470400"/>
          </a:xfrm>
          <a:prstGeom prst="rect">
            <a:avLst/>
          </a:prstGeom>
          <a:noFill/>
          <a:ln cap="flat" cmpd="sng" w="9525">
            <a:solidFill>
              <a:srgbClr val="0000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73" name="Shape 473"/>
          <p:cNvSpPr/>
          <p:nvPr/>
        </p:nvSpPr>
        <p:spPr>
          <a:xfrm>
            <a:off x="1976775" y="3165150"/>
            <a:ext cx="2080800" cy="470400"/>
          </a:xfrm>
          <a:prstGeom prst="rect">
            <a:avLst/>
          </a:prstGeom>
          <a:noFill/>
          <a:ln cap="flat" cmpd="sng" w="9525">
            <a:solidFill>
              <a:srgbClr val="FF99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74" name="Shape 474"/>
          <p:cNvSpPr/>
          <p:nvPr/>
        </p:nvSpPr>
        <p:spPr>
          <a:xfrm>
            <a:off x="1985825" y="2182875"/>
            <a:ext cx="2080800" cy="470400"/>
          </a:xfrm>
          <a:prstGeom prst="rect">
            <a:avLst/>
          </a:prstGeom>
          <a:no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475" name="Shape 475"/>
          <p:cNvCxnSpPr/>
          <p:nvPr/>
        </p:nvCxnSpPr>
        <p:spPr>
          <a:xfrm rot="10800000">
            <a:off x="6707200" y="4628462"/>
            <a:ext cx="0" cy="470400"/>
          </a:xfrm>
          <a:prstGeom prst="straightConnector1">
            <a:avLst/>
          </a:prstGeom>
          <a:noFill/>
          <a:ln cap="flat" cmpd="sng" w="38100">
            <a:solidFill>
              <a:schemeClr val="dk2"/>
            </a:solidFill>
            <a:prstDash val="solid"/>
            <a:round/>
            <a:headEnd len="lg" w="lg" type="none"/>
            <a:tailEnd len="lg" w="lg" type="triangle"/>
          </a:ln>
        </p:spPr>
      </p:cxnSp>
      <p:cxnSp>
        <p:nvCxnSpPr>
          <p:cNvPr id="476" name="Shape 476"/>
          <p:cNvCxnSpPr/>
          <p:nvPr/>
        </p:nvCxnSpPr>
        <p:spPr>
          <a:xfrm rot="10800000">
            <a:off x="6707200" y="3640862"/>
            <a:ext cx="0" cy="470400"/>
          </a:xfrm>
          <a:prstGeom prst="straightConnector1">
            <a:avLst/>
          </a:prstGeom>
          <a:noFill/>
          <a:ln cap="flat" cmpd="sng" w="38100">
            <a:solidFill>
              <a:schemeClr val="dk2"/>
            </a:solidFill>
            <a:prstDash val="solid"/>
            <a:round/>
            <a:headEnd len="lg" w="lg" type="none"/>
            <a:tailEnd len="lg" w="lg" type="triangle"/>
          </a:ln>
        </p:spPr>
      </p:cxnSp>
      <p:cxnSp>
        <p:nvCxnSpPr>
          <p:cNvPr id="477" name="Shape 477"/>
          <p:cNvCxnSpPr/>
          <p:nvPr/>
        </p:nvCxnSpPr>
        <p:spPr>
          <a:xfrm rot="10800000">
            <a:off x="6707200" y="2653262"/>
            <a:ext cx="0" cy="470400"/>
          </a:xfrm>
          <a:prstGeom prst="straightConnector1">
            <a:avLst/>
          </a:prstGeom>
          <a:noFill/>
          <a:ln cap="flat" cmpd="sng" w="38100">
            <a:solidFill>
              <a:schemeClr val="dk2"/>
            </a:solidFill>
            <a:prstDash val="solid"/>
            <a:round/>
            <a:headEnd len="lg" w="lg" type="none"/>
            <a:tailEnd len="lg" w="lg" type="triangle"/>
          </a:ln>
        </p:spPr>
      </p:cxnSp>
      <p:sp>
        <p:nvSpPr>
          <p:cNvPr id="478" name="Shape 478"/>
          <p:cNvSpPr/>
          <p:nvPr/>
        </p:nvSpPr>
        <p:spPr>
          <a:xfrm>
            <a:off x="5657700" y="5135037"/>
            <a:ext cx="2080800" cy="470400"/>
          </a:xfrm>
          <a:prstGeom prst="rect">
            <a:avLst/>
          </a:prstGeom>
          <a:noFill/>
          <a:ln cap="flat" cmpd="sng" w="9525">
            <a:solidFill>
              <a:schemeClr val="accent1"/>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79" name="Shape 479"/>
          <p:cNvSpPr/>
          <p:nvPr/>
        </p:nvSpPr>
        <p:spPr>
          <a:xfrm>
            <a:off x="5666800" y="4111262"/>
            <a:ext cx="2080800" cy="470400"/>
          </a:xfrm>
          <a:prstGeom prst="rect">
            <a:avLst/>
          </a:prstGeom>
          <a:noFill/>
          <a:ln cap="flat" cmpd="sng" w="9525">
            <a:solidFill>
              <a:srgbClr val="0000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80" name="Shape 480"/>
          <p:cNvSpPr/>
          <p:nvPr/>
        </p:nvSpPr>
        <p:spPr>
          <a:xfrm>
            <a:off x="5657700" y="3170462"/>
            <a:ext cx="2080800" cy="470400"/>
          </a:xfrm>
          <a:prstGeom prst="rect">
            <a:avLst/>
          </a:prstGeom>
          <a:noFill/>
          <a:ln cap="flat" cmpd="sng" w="9525">
            <a:solidFill>
              <a:srgbClr val="FF99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81" name="Shape 481"/>
          <p:cNvSpPr/>
          <p:nvPr/>
        </p:nvSpPr>
        <p:spPr>
          <a:xfrm>
            <a:off x="5666800" y="2182862"/>
            <a:ext cx="2080800" cy="470400"/>
          </a:xfrm>
          <a:prstGeom prst="rect">
            <a:avLst/>
          </a:prstGeom>
          <a:no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82" name="Shape 482"/>
          <p:cNvSpPr txBox="1"/>
          <p:nvPr/>
        </p:nvSpPr>
        <p:spPr>
          <a:xfrm>
            <a:off x="1696475" y="1830325"/>
            <a:ext cx="6995400" cy="470400"/>
          </a:xfrm>
          <a:prstGeom prst="rect">
            <a:avLst/>
          </a:prstGeom>
          <a:noFill/>
          <a:ln>
            <a:noFill/>
          </a:ln>
        </p:spPr>
        <p:txBody>
          <a:bodyPr anchorCtr="0" anchor="t" bIns="91425" lIns="91425" rIns="91425" tIns="91425">
            <a:noAutofit/>
          </a:bodyPr>
          <a:lstStyle/>
          <a:p>
            <a:pPr lvl="0">
              <a:spcBef>
                <a:spcPts val="0"/>
              </a:spcBef>
              <a:buNone/>
            </a:pPr>
            <a:r>
              <a:rPr lang="en-US"/>
              <a:t>Ex1 Biome:	</a:t>
            </a:r>
            <a:r>
              <a:rPr lang="en-US" u="sng"/>
              <a:t>______________</a:t>
            </a:r>
            <a:r>
              <a:rPr lang="en-US"/>
              <a:t>			 Ex2 Biome:______________</a:t>
            </a:r>
          </a:p>
        </p:txBody>
      </p:sp>
      <p:sp>
        <p:nvSpPr>
          <p:cNvPr id="483" name="Shape 483"/>
          <p:cNvSpPr txBox="1"/>
          <p:nvPr/>
        </p:nvSpPr>
        <p:spPr>
          <a:xfrm>
            <a:off x="4326287" y="4176175"/>
            <a:ext cx="1080900" cy="470400"/>
          </a:xfrm>
          <a:prstGeom prst="rect">
            <a:avLst/>
          </a:prstGeom>
          <a:noFill/>
          <a:ln>
            <a:noFill/>
          </a:ln>
        </p:spPr>
        <p:txBody>
          <a:bodyPr anchorCtr="0" anchor="t" bIns="91425" lIns="91425" rIns="91425" tIns="91425">
            <a:noAutofit/>
          </a:bodyPr>
          <a:lstStyle/>
          <a:p>
            <a:pPr lvl="0">
              <a:spcBef>
                <a:spcPts val="0"/>
              </a:spcBef>
              <a:buNone/>
            </a:pPr>
            <a:r>
              <a:rPr lang="en-US"/>
              <a:t>Herbivore</a:t>
            </a:r>
          </a:p>
        </p:txBody>
      </p:sp>
      <p:sp>
        <p:nvSpPr>
          <p:cNvPr id="484" name="Shape 484"/>
          <p:cNvSpPr txBox="1"/>
          <p:nvPr/>
        </p:nvSpPr>
        <p:spPr>
          <a:xfrm>
            <a:off x="4355975" y="3217300"/>
            <a:ext cx="1080900" cy="470400"/>
          </a:xfrm>
          <a:prstGeom prst="rect">
            <a:avLst/>
          </a:prstGeom>
          <a:noFill/>
          <a:ln>
            <a:noFill/>
          </a:ln>
        </p:spPr>
        <p:txBody>
          <a:bodyPr anchorCtr="0" anchor="t" bIns="91425" lIns="91425" rIns="91425" tIns="91425">
            <a:noAutofit/>
          </a:bodyPr>
          <a:lstStyle/>
          <a:p>
            <a:pPr lvl="0" rtl="0">
              <a:spcBef>
                <a:spcPts val="0"/>
              </a:spcBef>
              <a:buNone/>
            </a:pPr>
            <a:r>
              <a:rPr lang="en-US"/>
              <a:t>Omnivore/Carnivore</a:t>
            </a:r>
          </a:p>
        </p:txBody>
      </p:sp>
      <p:sp>
        <p:nvSpPr>
          <p:cNvPr id="485" name="Shape 485"/>
          <p:cNvSpPr txBox="1"/>
          <p:nvPr/>
        </p:nvSpPr>
        <p:spPr>
          <a:xfrm>
            <a:off x="4355975" y="2226700"/>
            <a:ext cx="1080900" cy="470400"/>
          </a:xfrm>
          <a:prstGeom prst="rect">
            <a:avLst/>
          </a:prstGeom>
          <a:noFill/>
          <a:ln>
            <a:noFill/>
          </a:ln>
        </p:spPr>
        <p:txBody>
          <a:bodyPr anchorCtr="0" anchor="t" bIns="91425" lIns="91425" rIns="91425" tIns="91425">
            <a:noAutofit/>
          </a:bodyPr>
          <a:lstStyle/>
          <a:p>
            <a:pPr lvl="0" rtl="0">
              <a:spcBef>
                <a:spcPts val="0"/>
              </a:spcBef>
              <a:buNone/>
            </a:pPr>
            <a:r>
              <a:rPr lang="en-US"/>
              <a:t>Carnivore</a:t>
            </a:r>
          </a:p>
        </p:txBody>
      </p:sp>
      <p:sp>
        <p:nvSpPr>
          <p:cNvPr id="486" name="Shape 486"/>
          <p:cNvSpPr txBox="1"/>
          <p:nvPr/>
        </p:nvSpPr>
        <p:spPr>
          <a:xfrm>
            <a:off x="4375224" y="5135050"/>
            <a:ext cx="1023000" cy="470400"/>
          </a:xfrm>
          <a:prstGeom prst="rect">
            <a:avLst/>
          </a:prstGeom>
          <a:noFill/>
          <a:ln>
            <a:noFill/>
          </a:ln>
        </p:spPr>
        <p:txBody>
          <a:bodyPr anchorCtr="0" anchor="t" bIns="91425" lIns="91425" rIns="91425" tIns="91425">
            <a:noAutofit/>
          </a:bodyPr>
          <a:lstStyle/>
          <a:p>
            <a:pPr lvl="0" rtl="0">
              <a:spcBef>
                <a:spcPts val="0"/>
              </a:spcBef>
              <a:buNone/>
            </a:pPr>
            <a:r>
              <a:rPr lang="en-US"/>
              <a:t>Producer</a:t>
            </a:r>
          </a:p>
        </p:txBody>
      </p:sp>
      <p:sp>
        <p:nvSpPr>
          <p:cNvPr id="487" name="Shape 487"/>
          <p:cNvSpPr/>
          <p:nvPr/>
        </p:nvSpPr>
        <p:spPr>
          <a:xfrm>
            <a:off x="7780850" y="1996475"/>
            <a:ext cx="432700" cy="2711477"/>
          </a:xfrm>
          <a:custGeom>
            <a:pathLst>
              <a:path extrusionOk="0" h="144036" w="17308">
                <a:moveTo>
                  <a:pt x="0" y="0"/>
                </a:moveTo>
                <a:cubicBezTo>
                  <a:pt x="3663" y="916"/>
                  <a:pt x="7773" y="2118"/>
                  <a:pt x="10133" y="5067"/>
                </a:cubicBezTo>
                <a:cubicBezTo>
                  <a:pt x="13799" y="9650"/>
                  <a:pt x="13028" y="16567"/>
                  <a:pt x="13028" y="22438"/>
                </a:cubicBezTo>
                <a:cubicBezTo>
                  <a:pt x="13028" y="27022"/>
                  <a:pt x="14286" y="31782"/>
                  <a:pt x="13028" y="36190"/>
                </a:cubicBezTo>
                <a:cubicBezTo>
                  <a:pt x="10674" y="44428"/>
                  <a:pt x="8685" y="52955"/>
                  <a:pt x="8685" y="61523"/>
                </a:cubicBezTo>
                <a:cubicBezTo>
                  <a:pt x="8685" y="64418"/>
                  <a:pt x="7389" y="67619"/>
                  <a:pt x="8685" y="70209"/>
                </a:cubicBezTo>
                <a:cubicBezTo>
                  <a:pt x="9906" y="72650"/>
                  <a:pt x="15138" y="73350"/>
                  <a:pt x="14476" y="75999"/>
                </a:cubicBezTo>
                <a:cubicBezTo>
                  <a:pt x="11901" y="86297"/>
                  <a:pt x="11120" y="97774"/>
                  <a:pt x="14476" y="107846"/>
                </a:cubicBezTo>
                <a:cubicBezTo>
                  <a:pt x="18364" y="119517"/>
                  <a:pt x="19540" y="144036"/>
                  <a:pt x="7238" y="144036"/>
                </a:cubicBezTo>
              </a:path>
            </a:pathLst>
          </a:custGeom>
          <a:noFill/>
          <a:ln cap="flat" cmpd="sng" w="9525">
            <a:solidFill>
              <a:schemeClr val="dk2"/>
            </a:solidFill>
            <a:prstDash val="solid"/>
            <a:round/>
            <a:headEnd len="lg" w="lg" type="none"/>
            <a:tailEnd len="lg" w="lg" type="none"/>
          </a:ln>
        </p:spPr>
      </p:sp>
      <p:sp>
        <p:nvSpPr>
          <p:cNvPr id="488" name="Shape 488"/>
          <p:cNvSpPr txBox="1"/>
          <p:nvPr/>
        </p:nvSpPr>
        <p:spPr>
          <a:xfrm>
            <a:off x="8096375" y="3193800"/>
            <a:ext cx="1237800" cy="470400"/>
          </a:xfrm>
          <a:prstGeom prst="rect">
            <a:avLst/>
          </a:prstGeom>
          <a:noFill/>
          <a:ln>
            <a:noFill/>
          </a:ln>
        </p:spPr>
        <p:txBody>
          <a:bodyPr anchorCtr="0" anchor="t" bIns="91425" lIns="91425" rIns="91425" tIns="91425">
            <a:noAutofit/>
          </a:bodyPr>
          <a:lstStyle/>
          <a:p>
            <a:pPr lvl="0" rtl="0">
              <a:spcBef>
                <a:spcPts val="0"/>
              </a:spcBef>
              <a:buNone/>
            </a:pPr>
            <a:r>
              <a:rPr lang="en-US"/>
              <a:t>Consumers</a:t>
            </a:r>
          </a:p>
        </p:txBody>
      </p:sp>
      <p:pic>
        <p:nvPicPr>
          <p:cNvPr id="489" name="Shape 489"/>
          <p:cNvPicPr preferRelativeResize="0"/>
          <p:nvPr/>
        </p:nvPicPr>
        <p:blipFill>
          <a:blip r:embed="rId3">
            <a:alphaModFix/>
          </a:blip>
          <a:stretch>
            <a:fillRect/>
          </a:stretch>
        </p:blipFill>
        <p:spPr>
          <a:xfrm>
            <a:off x="2514775" y="5871750"/>
            <a:ext cx="1023000" cy="1023000"/>
          </a:xfrm>
          <a:prstGeom prst="rect">
            <a:avLst/>
          </a:prstGeom>
          <a:noFill/>
          <a:ln>
            <a:noFill/>
          </a:ln>
        </p:spPr>
      </p:pic>
      <p:cxnSp>
        <p:nvCxnSpPr>
          <p:cNvPr id="490" name="Shape 490"/>
          <p:cNvCxnSpPr/>
          <p:nvPr/>
        </p:nvCxnSpPr>
        <p:spPr>
          <a:xfrm rot="10800000">
            <a:off x="3026275" y="5597375"/>
            <a:ext cx="0" cy="470400"/>
          </a:xfrm>
          <a:prstGeom prst="straightConnector1">
            <a:avLst/>
          </a:prstGeom>
          <a:noFill/>
          <a:ln cap="flat" cmpd="sng" w="38100">
            <a:solidFill>
              <a:schemeClr val="dk2"/>
            </a:solidFill>
            <a:prstDash val="solid"/>
            <a:round/>
            <a:headEnd len="lg" w="lg" type="none"/>
            <a:tailEnd len="lg" w="lg" type="triangle"/>
          </a:ln>
        </p:spPr>
      </p:cxnSp>
      <p:cxnSp>
        <p:nvCxnSpPr>
          <p:cNvPr id="491" name="Shape 491"/>
          <p:cNvCxnSpPr/>
          <p:nvPr/>
        </p:nvCxnSpPr>
        <p:spPr>
          <a:xfrm rot="10800000">
            <a:off x="6707200" y="5597375"/>
            <a:ext cx="0" cy="470400"/>
          </a:xfrm>
          <a:prstGeom prst="straightConnector1">
            <a:avLst/>
          </a:prstGeom>
          <a:noFill/>
          <a:ln cap="flat" cmpd="sng" w="38100">
            <a:solidFill>
              <a:schemeClr val="dk2"/>
            </a:solidFill>
            <a:prstDash val="solid"/>
            <a:round/>
            <a:headEnd len="lg" w="lg" type="none"/>
            <a:tailEnd len="lg" w="lg" type="triangle"/>
          </a:ln>
        </p:spPr>
      </p:cxnSp>
      <p:sp>
        <p:nvSpPr>
          <p:cNvPr id="492" name="Shape 492"/>
          <p:cNvSpPr txBox="1"/>
          <p:nvPr/>
        </p:nvSpPr>
        <p:spPr>
          <a:xfrm>
            <a:off x="54275" y="1996475"/>
            <a:ext cx="1642200" cy="2913300"/>
          </a:xfrm>
          <a:prstGeom prst="rect">
            <a:avLst/>
          </a:prstGeom>
          <a:solidFill>
            <a:srgbClr val="F4CCCC"/>
          </a:solidFill>
          <a:ln>
            <a:noFill/>
          </a:ln>
        </p:spPr>
        <p:txBody>
          <a:bodyPr anchorCtr="0" anchor="t" bIns="91425" lIns="91425" rIns="91425" tIns="91425">
            <a:noAutofit/>
          </a:bodyPr>
          <a:lstStyle/>
          <a:p>
            <a:pPr lvl="0">
              <a:spcBef>
                <a:spcPts val="0"/>
              </a:spcBef>
              <a:buNone/>
            </a:pPr>
            <a:r>
              <a:rPr b="1" lang="en-US" sz="1800"/>
              <a:t>Q: How does the energy get back from the top level to the bottom again? </a:t>
            </a:r>
          </a:p>
          <a:p>
            <a:pPr lvl="0">
              <a:spcBef>
                <a:spcPts val="0"/>
              </a:spcBef>
              <a:buNone/>
            </a:pPr>
            <a:r>
              <a:rPr b="1" lang="en-US" sz="1800"/>
              <a:t>The circle </a:t>
            </a:r>
          </a:p>
          <a:p>
            <a:pPr lvl="0">
              <a:spcBef>
                <a:spcPts val="0"/>
              </a:spcBef>
              <a:buNone/>
            </a:pPr>
            <a:r>
              <a:rPr b="1" lang="en-US" sz="1800"/>
              <a:t>of life...</a:t>
            </a:r>
          </a:p>
        </p:txBody>
      </p:sp>
      <p:sp>
        <p:nvSpPr>
          <p:cNvPr id="493" name="Shape 493"/>
          <p:cNvSpPr/>
          <p:nvPr/>
        </p:nvSpPr>
        <p:spPr>
          <a:xfrm>
            <a:off x="1513615" y="2340275"/>
            <a:ext cx="404450" cy="3020825"/>
          </a:xfrm>
          <a:custGeom>
            <a:pathLst>
              <a:path extrusionOk="0" h="120833" w="16178">
                <a:moveTo>
                  <a:pt x="16178" y="0"/>
                </a:moveTo>
                <a:cubicBezTo>
                  <a:pt x="14663" y="2271"/>
                  <a:pt x="12163" y="3718"/>
                  <a:pt x="10387" y="5791"/>
                </a:cubicBezTo>
                <a:cubicBezTo>
                  <a:pt x="3608" y="13699"/>
                  <a:pt x="4958" y="25932"/>
                  <a:pt x="3149" y="36190"/>
                </a:cubicBezTo>
                <a:cubicBezTo>
                  <a:pt x="169" y="53074"/>
                  <a:pt x="-574" y="70505"/>
                  <a:pt x="978" y="87580"/>
                </a:cubicBezTo>
                <a:cubicBezTo>
                  <a:pt x="1758" y="96166"/>
                  <a:pt x="5543" y="104264"/>
                  <a:pt x="8940" y="112189"/>
                </a:cubicBezTo>
                <a:cubicBezTo>
                  <a:pt x="9625" y="113788"/>
                  <a:pt x="11835" y="118271"/>
                  <a:pt x="11835" y="116532"/>
                </a:cubicBezTo>
                <a:cubicBezTo>
                  <a:pt x="11835" y="114602"/>
                  <a:pt x="10469" y="112105"/>
                  <a:pt x="11835" y="110742"/>
                </a:cubicBezTo>
                <a:cubicBezTo>
                  <a:pt x="13077" y="109500"/>
                  <a:pt x="12938" y="114085"/>
                  <a:pt x="13283" y="115808"/>
                </a:cubicBezTo>
                <a:cubicBezTo>
                  <a:pt x="13566" y="117227"/>
                  <a:pt x="14307" y="119127"/>
                  <a:pt x="13283" y="120151"/>
                </a:cubicBezTo>
                <a:cubicBezTo>
                  <a:pt x="11917" y="121515"/>
                  <a:pt x="9422" y="120151"/>
                  <a:pt x="7492" y="120151"/>
                </a:cubicBezTo>
              </a:path>
            </a:pathLst>
          </a:custGeom>
          <a:noFill/>
          <a:ln cap="flat" cmpd="sng" w="38100">
            <a:solidFill>
              <a:schemeClr val="dk2"/>
            </a:solidFill>
            <a:prstDash val="solid"/>
            <a:round/>
            <a:headEnd len="lg" w="lg" type="none"/>
            <a:tailEnd len="lg" w="lg" type="none"/>
          </a:ln>
        </p:spPr>
      </p:sp>
      <p:sp>
        <p:nvSpPr>
          <p:cNvPr id="494" name="Shape 494"/>
          <p:cNvSpPr txBox="1"/>
          <p:nvPr/>
        </p:nvSpPr>
        <p:spPr>
          <a:xfrm>
            <a:off x="112125" y="4576350"/>
            <a:ext cx="1614000" cy="470400"/>
          </a:xfrm>
          <a:prstGeom prst="rect">
            <a:avLst/>
          </a:prstGeom>
          <a:solidFill>
            <a:srgbClr val="FFFFFF"/>
          </a:solidFill>
          <a:ln cap="flat" cmpd="sng" w="9525">
            <a:solidFill>
              <a:srgbClr val="980000"/>
            </a:solidFill>
            <a:prstDash val="solid"/>
            <a:round/>
            <a:headEnd len="med" w="med" type="none"/>
            <a:tailEnd len="med" w="med" type="none"/>
          </a:ln>
        </p:spPr>
        <p:txBody>
          <a:bodyPr anchorCtr="0" anchor="t" bIns="91425" lIns="91425" rIns="91425" tIns="91425">
            <a:noAutofit/>
          </a:bodyPr>
          <a:lstStyle/>
          <a:p>
            <a:pPr lvl="0">
              <a:spcBef>
                <a:spcPts val="0"/>
              </a:spcBef>
              <a:buNone/>
            </a:pPr>
            <a:r>
              <a:rPr lang="en-US"/>
              <a:t>Decomposers</a:t>
            </a:r>
          </a:p>
        </p:txBody>
      </p:sp>
      <p:pic>
        <p:nvPicPr>
          <p:cNvPr id="495" name="Shape 495"/>
          <p:cNvPicPr preferRelativeResize="0"/>
          <p:nvPr/>
        </p:nvPicPr>
        <p:blipFill>
          <a:blip r:embed="rId4">
            <a:alphaModFix/>
          </a:blip>
          <a:stretch>
            <a:fillRect/>
          </a:stretch>
        </p:blipFill>
        <p:spPr>
          <a:xfrm>
            <a:off x="54270" y="5093550"/>
            <a:ext cx="1542366" cy="1156774"/>
          </a:xfrm>
          <a:prstGeom prst="rect">
            <a:avLst/>
          </a:prstGeom>
          <a:noFill/>
          <a:ln>
            <a:noFill/>
          </a:ln>
        </p:spPr>
      </p:pic>
      <p:sp>
        <p:nvSpPr>
          <p:cNvPr id="496" name="Shape 496"/>
          <p:cNvSpPr txBox="1"/>
          <p:nvPr/>
        </p:nvSpPr>
        <p:spPr>
          <a:xfrm>
            <a:off x="7780849" y="5167825"/>
            <a:ext cx="1023000" cy="470400"/>
          </a:xfrm>
          <a:prstGeom prst="rect">
            <a:avLst/>
          </a:prstGeom>
          <a:noFill/>
          <a:ln>
            <a:noFill/>
          </a:ln>
        </p:spPr>
        <p:txBody>
          <a:bodyPr anchorCtr="0" anchor="t" bIns="91425" lIns="91425" rIns="91425" tIns="91425">
            <a:noAutofit/>
          </a:bodyPr>
          <a:lstStyle/>
          <a:p>
            <a:pPr lvl="0" rtl="0">
              <a:spcBef>
                <a:spcPts val="0"/>
              </a:spcBef>
              <a:buNone/>
            </a:pPr>
            <a:r>
              <a:rPr lang="en-US"/>
              <a:t>Producer</a:t>
            </a:r>
          </a:p>
        </p:txBody>
      </p:sp>
      <p:sp>
        <p:nvSpPr>
          <p:cNvPr id="497" name="Shape 497"/>
          <p:cNvSpPr txBox="1"/>
          <p:nvPr/>
        </p:nvSpPr>
        <p:spPr>
          <a:xfrm>
            <a:off x="5657700" y="6086475"/>
            <a:ext cx="2080800" cy="470400"/>
          </a:xfrm>
          <a:prstGeom prst="rect">
            <a:avLst/>
          </a:prstGeom>
          <a:solidFill>
            <a:srgbClr val="FFFFFF"/>
          </a:solidFill>
          <a:ln cap="flat" cmpd="sng" w="9525">
            <a:solidFill>
              <a:srgbClr val="980000"/>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lang="en-US"/>
              <a:t>Decomposers</a:t>
            </a:r>
          </a:p>
        </p:txBody>
      </p:sp>
      <p:sp>
        <p:nvSpPr>
          <p:cNvPr id="498" name="Shape 498"/>
          <p:cNvSpPr txBox="1"/>
          <p:nvPr/>
        </p:nvSpPr>
        <p:spPr>
          <a:xfrm>
            <a:off x="7780850" y="4212462"/>
            <a:ext cx="3489600" cy="407100"/>
          </a:xfrm>
          <a:prstGeom prst="rect">
            <a:avLst/>
          </a:prstGeom>
          <a:noFill/>
          <a:ln>
            <a:noFill/>
          </a:ln>
        </p:spPr>
        <p:txBody>
          <a:bodyPr anchorCtr="0" anchor="t" bIns="91425" lIns="91425" rIns="91425" tIns="91425">
            <a:noAutofit/>
          </a:bodyPr>
          <a:lstStyle/>
          <a:p>
            <a:pPr lvl="0">
              <a:spcBef>
                <a:spcPts val="0"/>
              </a:spcBef>
              <a:buNone/>
            </a:pPr>
            <a:r>
              <a:rPr lang="en-US"/>
              <a:t>1</a:t>
            </a:r>
          </a:p>
        </p:txBody>
      </p:sp>
      <p:sp>
        <p:nvSpPr>
          <p:cNvPr id="499" name="Shape 499"/>
          <p:cNvSpPr txBox="1"/>
          <p:nvPr/>
        </p:nvSpPr>
        <p:spPr>
          <a:xfrm>
            <a:off x="7780850" y="3202125"/>
            <a:ext cx="3489600" cy="407100"/>
          </a:xfrm>
          <a:prstGeom prst="rect">
            <a:avLst/>
          </a:prstGeom>
          <a:noFill/>
          <a:ln>
            <a:noFill/>
          </a:ln>
        </p:spPr>
        <p:txBody>
          <a:bodyPr anchorCtr="0" anchor="t" bIns="91425" lIns="91425" rIns="91425" tIns="91425">
            <a:noAutofit/>
          </a:bodyPr>
          <a:lstStyle/>
          <a:p>
            <a:pPr lvl="0">
              <a:spcBef>
                <a:spcPts val="0"/>
              </a:spcBef>
              <a:buNone/>
            </a:pPr>
            <a:r>
              <a:rPr lang="en-US"/>
              <a:t>2</a:t>
            </a:r>
          </a:p>
        </p:txBody>
      </p:sp>
      <p:sp>
        <p:nvSpPr>
          <p:cNvPr id="500" name="Shape 500"/>
          <p:cNvSpPr txBox="1"/>
          <p:nvPr/>
        </p:nvSpPr>
        <p:spPr>
          <a:xfrm>
            <a:off x="7780850" y="2238425"/>
            <a:ext cx="3489600" cy="407100"/>
          </a:xfrm>
          <a:prstGeom prst="rect">
            <a:avLst/>
          </a:prstGeom>
          <a:noFill/>
          <a:ln>
            <a:noFill/>
          </a:ln>
        </p:spPr>
        <p:txBody>
          <a:bodyPr anchorCtr="0" anchor="t" bIns="91425" lIns="91425" rIns="91425" tIns="91425">
            <a:noAutofit/>
          </a:bodyPr>
          <a:lstStyle/>
          <a:p>
            <a:pPr lvl="0">
              <a:spcBef>
                <a:spcPts val="0"/>
              </a:spcBef>
              <a:buNone/>
            </a:pPr>
            <a:r>
              <a:rPr lang="en-US"/>
              <a:t>3</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1000"/>
                                        <p:tgtEl>
                                          <p:spTgt spid="4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1000"/>
                                        <p:tgtEl>
                                          <p:spTgt spid="4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1000"/>
                                        <p:tgtEl>
                                          <p:spTgt spid="4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1000"/>
                                        <p:tgtEl>
                                          <p:spTgt spid="4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1000"/>
                                        <p:tgtEl>
                                          <p:spTgt spid="4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1000"/>
                                        <p:tgtEl>
                                          <p:spTgt spid="4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1000"/>
                                        <p:tgtEl>
                                          <p:spTgt spid="4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1000"/>
                                        <p:tgtEl>
                                          <p:spTgt spid="4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1000"/>
                                        <p:tgtEl>
                                          <p:spTgt spid="4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1000"/>
                                        <p:tgtEl>
                                          <p:spTgt spid="4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1000"/>
                                        <p:tgtEl>
                                          <p:spTgt spid="4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1000"/>
                                        <p:tgtEl>
                                          <p:spTgt spid="4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1000"/>
                                        <p:tgtEl>
                                          <p:spTgt spid="5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gtEl>
                                        <p:attrNameLst>
                                          <p:attrName>style.visibility</p:attrName>
                                        </p:attrNameLst>
                                      </p:cBhvr>
                                      <p:to>
                                        <p:strVal val="visible"/>
                                      </p:to>
                                    </p:set>
                                    <p:animEffect filter="fade" transition="in">
                                      <p:cBhvr>
                                        <p:cTn dur="1000"/>
                                        <p:tgtEl>
                                          <p:spTgt spid="4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1000"/>
                                        <p:tgtEl>
                                          <p:spTgt spid="4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5" name="Shape 505"/>
        <p:cNvGrpSpPr/>
        <p:nvPr/>
      </p:nvGrpSpPr>
      <p:grpSpPr>
        <a:xfrm>
          <a:off x="0" y="0"/>
          <a:ext cx="0" cy="0"/>
          <a:chOff x="0" y="0"/>
          <a:chExt cx="0" cy="0"/>
        </a:xfrm>
      </p:grpSpPr>
      <p:sp>
        <p:nvSpPr>
          <p:cNvPr id="506" name="Shape 506"/>
          <p:cNvSpPr txBox="1"/>
          <p:nvPr>
            <p:ph type="title"/>
          </p:nvPr>
        </p:nvSpPr>
        <p:spPr>
          <a:xfrm>
            <a:off x="0" y="0"/>
            <a:ext cx="7467600" cy="609600"/>
          </a:xfrm>
          <a:prstGeom prst="rect">
            <a:avLst/>
          </a:prstGeom>
        </p:spPr>
        <p:txBody>
          <a:bodyPr anchorCtr="0" anchor="ctr" bIns="91425" lIns="91425" rIns="91425" tIns="91425">
            <a:noAutofit/>
          </a:bodyPr>
          <a:lstStyle/>
          <a:p>
            <a:pPr lvl="0">
              <a:spcBef>
                <a:spcPts val="0"/>
              </a:spcBef>
              <a:buNone/>
            </a:pPr>
            <a:r>
              <a:rPr lang="en-US"/>
              <a:t>Food Chain Examples</a:t>
            </a:r>
          </a:p>
        </p:txBody>
      </p:sp>
      <p:sp>
        <p:nvSpPr>
          <p:cNvPr id="507" name="Shape 507"/>
          <p:cNvSpPr txBox="1"/>
          <p:nvPr>
            <p:ph idx="1" type="body"/>
          </p:nvPr>
        </p:nvSpPr>
        <p:spPr>
          <a:xfrm>
            <a:off x="5946275" y="838200"/>
            <a:ext cx="3045300" cy="5786700"/>
          </a:xfrm>
          <a:prstGeom prst="rect">
            <a:avLst/>
          </a:prstGeom>
        </p:spPr>
        <p:txBody>
          <a:bodyPr anchorCtr="0" anchor="t" bIns="91425" lIns="91425" rIns="91425" tIns="91425">
            <a:noAutofit/>
          </a:bodyPr>
          <a:lstStyle/>
          <a:p>
            <a:pPr lvl="0">
              <a:spcBef>
                <a:spcPts val="0"/>
              </a:spcBef>
              <a:buNone/>
            </a:pPr>
            <a:r>
              <a:rPr lang="en-US"/>
              <a:t>Notice which way the arrows always should point.</a:t>
            </a:r>
          </a:p>
          <a:p>
            <a:pPr lvl="0">
              <a:spcBef>
                <a:spcPts val="0"/>
              </a:spcBef>
              <a:buNone/>
            </a:pPr>
            <a:r>
              <a:t/>
            </a:r>
            <a:endParaRPr/>
          </a:p>
          <a:p>
            <a:pPr lvl="0">
              <a:spcBef>
                <a:spcPts val="0"/>
              </a:spcBef>
              <a:buNone/>
            </a:pPr>
            <a:r>
              <a:rPr lang="en-US"/>
              <a:t>What link are these both missing?</a:t>
            </a:r>
          </a:p>
        </p:txBody>
      </p:sp>
      <p:pic>
        <p:nvPicPr>
          <p:cNvPr id="508" name="Shape 508"/>
          <p:cNvPicPr preferRelativeResize="0"/>
          <p:nvPr/>
        </p:nvPicPr>
        <p:blipFill>
          <a:blip r:embed="rId3">
            <a:alphaModFix/>
          </a:blip>
          <a:stretch>
            <a:fillRect/>
          </a:stretch>
        </p:blipFill>
        <p:spPr>
          <a:xfrm>
            <a:off x="1691187" y="571500"/>
            <a:ext cx="3762375" cy="5715000"/>
          </a:xfrm>
          <a:prstGeom prst="rect">
            <a:avLst/>
          </a:prstGeom>
          <a:noFill/>
          <a:ln>
            <a:noFill/>
          </a:ln>
        </p:spPr>
      </p:pic>
      <p:sp>
        <p:nvSpPr>
          <p:cNvPr id="509" name="Shape 509"/>
          <p:cNvSpPr txBox="1"/>
          <p:nvPr/>
        </p:nvSpPr>
        <p:spPr>
          <a:xfrm>
            <a:off x="1978075" y="6346300"/>
            <a:ext cx="3489600" cy="407100"/>
          </a:xfrm>
          <a:prstGeom prst="rect">
            <a:avLst/>
          </a:prstGeom>
          <a:noFill/>
          <a:ln>
            <a:noFill/>
          </a:ln>
        </p:spPr>
        <p:txBody>
          <a:bodyPr anchorCtr="0" anchor="t" bIns="91425" lIns="91425" rIns="91425" tIns="91425">
            <a:noAutofit/>
          </a:bodyPr>
          <a:lstStyle/>
          <a:p>
            <a:pPr lvl="0">
              <a:spcBef>
                <a:spcPts val="0"/>
              </a:spcBef>
              <a:buNone/>
            </a:pPr>
            <a:r>
              <a:rPr lang="en-US"/>
              <a:t>Grassland			Deep Sea</a:t>
            </a:r>
          </a:p>
        </p:txBody>
      </p:sp>
      <p:sp>
        <p:nvSpPr>
          <p:cNvPr id="510" name="Shape 510"/>
          <p:cNvSpPr txBox="1"/>
          <p:nvPr/>
        </p:nvSpPr>
        <p:spPr>
          <a:xfrm>
            <a:off x="4704325" y="5692000"/>
            <a:ext cx="3489600" cy="407100"/>
          </a:xfrm>
          <a:prstGeom prst="rect">
            <a:avLst/>
          </a:prstGeom>
          <a:noFill/>
          <a:ln>
            <a:noFill/>
          </a:ln>
        </p:spPr>
        <p:txBody>
          <a:bodyPr anchorCtr="0" anchor="t" bIns="91425" lIns="91425" rIns="91425" tIns="91425">
            <a:noAutofit/>
          </a:bodyPr>
          <a:lstStyle/>
          <a:p>
            <a:pPr lvl="0">
              <a:spcBef>
                <a:spcPts val="0"/>
              </a:spcBef>
              <a:buNone/>
            </a:pPr>
            <a:r>
              <a:rPr lang="en-US"/>
              <a:t>Algae</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5" name="Shape 135"/>
        <p:cNvGrpSpPr/>
        <p:nvPr/>
      </p:nvGrpSpPr>
      <p:grpSpPr>
        <a:xfrm>
          <a:off x="0" y="0"/>
          <a:ext cx="0" cy="0"/>
          <a:chOff x="0" y="0"/>
          <a:chExt cx="0" cy="0"/>
        </a:xfrm>
      </p:grpSpPr>
      <p:sp>
        <p:nvSpPr>
          <p:cNvPr id="136" name="Shape 136"/>
          <p:cNvSpPr txBox="1"/>
          <p:nvPr>
            <p:ph type="title"/>
          </p:nvPr>
        </p:nvSpPr>
        <p:spPr>
          <a:xfrm>
            <a:off x="0" y="0"/>
            <a:ext cx="7467600" cy="609600"/>
          </a:xfrm>
          <a:prstGeom prst="rect">
            <a:avLst/>
          </a:prstGeom>
        </p:spPr>
        <p:txBody>
          <a:bodyPr anchorCtr="0" anchor="ctr" bIns="91425" lIns="91425" rIns="91425" tIns="91425">
            <a:noAutofit/>
          </a:bodyPr>
          <a:lstStyle/>
          <a:p>
            <a:pPr lvl="0" rtl="0">
              <a:spcBef>
                <a:spcPts val="0"/>
              </a:spcBef>
              <a:buNone/>
            </a:pPr>
            <a:r>
              <a:rPr lang="en-US"/>
              <a:t>Per 5 Examples</a:t>
            </a:r>
          </a:p>
        </p:txBody>
      </p:sp>
      <p:sp>
        <p:nvSpPr>
          <p:cNvPr id="137" name="Shape 137"/>
          <p:cNvSpPr txBox="1"/>
          <p:nvPr>
            <p:ph idx="1" type="body"/>
          </p:nvPr>
        </p:nvSpPr>
        <p:spPr>
          <a:xfrm>
            <a:off x="630625" y="650325"/>
            <a:ext cx="8361000" cy="5598000"/>
          </a:xfrm>
          <a:prstGeom prst="rect">
            <a:avLst/>
          </a:prstGeom>
        </p:spPr>
        <p:txBody>
          <a:bodyPr anchorCtr="0" anchor="t" bIns="91425" lIns="91425" rIns="91425" tIns="91425">
            <a:noAutofit/>
          </a:bodyPr>
          <a:lstStyle/>
          <a:p>
            <a:pPr indent="-228600" lvl="0" marL="457200" rtl="0">
              <a:spcBef>
                <a:spcPts val="0"/>
              </a:spcBef>
              <a:buAutoNum type="arabicPeriod"/>
            </a:pPr>
            <a:r>
              <a:rPr lang="en-US"/>
              <a:t>Dynamite fishing affects whole reef fish population</a:t>
            </a:r>
          </a:p>
          <a:p>
            <a:pPr indent="-228600" lvl="0" marL="457200" rtl="0">
              <a:spcBef>
                <a:spcPts val="0"/>
              </a:spcBef>
              <a:buAutoNum type="arabicPeriod"/>
            </a:pPr>
            <a:r>
              <a:rPr lang="en-US"/>
              <a:t>Cut down trees to make palm oil destroys gorillas habitat</a:t>
            </a:r>
          </a:p>
          <a:p>
            <a:pPr indent="-228600" lvl="0" marL="457200" rtl="0">
              <a:spcBef>
                <a:spcPts val="0"/>
              </a:spcBef>
              <a:buAutoNum type="arabicPeriod"/>
            </a:pPr>
            <a:r>
              <a:rPr lang="en-US"/>
              <a:t>Building in nesting grounds for Sphinx moths puts caterpillars at risk for squishing</a:t>
            </a:r>
          </a:p>
          <a:p>
            <a:pPr indent="-228600" lvl="0" marL="457200" rtl="0">
              <a:spcBef>
                <a:spcPts val="0"/>
              </a:spcBef>
              <a:buAutoNum type="arabicPeriod"/>
            </a:pPr>
            <a:r>
              <a:rPr lang="en-US"/>
              <a:t>Cutting down trees for paper affects squirrels/birds by losing nests</a:t>
            </a:r>
          </a:p>
          <a:p>
            <a:pPr indent="-228600" lvl="0" marL="457200" rtl="0">
              <a:spcBef>
                <a:spcPts val="0"/>
              </a:spcBef>
              <a:buAutoNum type="arabicPeriod"/>
            </a:pPr>
            <a:r>
              <a:rPr lang="en-US"/>
              <a:t>Plastic bags in ocean get eaten by sea life and they think they’re full and die</a:t>
            </a: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4" name="Shape 514"/>
        <p:cNvGrpSpPr/>
        <p:nvPr/>
      </p:nvGrpSpPr>
      <p:grpSpPr>
        <a:xfrm>
          <a:off x="0" y="0"/>
          <a:ext cx="0" cy="0"/>
          <a:chOff x="0" y="0"/>
          <a:chExt cx="0" cy="0"/>
        </a:xfrm>
      </p:grpSpPr>
      <p:sp>
        <p:nvSpPr>
          <p:cNvPr id="515" name="Shape 515"/>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Food Chain</a:t>
            </a:r>
          </a:p>
        </p:txBody>
      </p:sp>
      <p:sp>
        <p:nvSpPr>
          <p:cNvPr id="516" name="Shape 516"/>
          <p:cNvSpPr txBox="1"/>
          <p:nvPr>
            <p:ph idx="1" type="body"/>
          </p:nvPr>
        </p:nvSpPr>
        <p:spPr>
          <a:xfrm>
            <a:off x="457200" y="723900"/>
            <a:ext cx="4953000" cy="3581400"/>
          </a:xfrm>
          <a:prstGeom prst="rect">
            <a:avLst/>
          </a:prstGeom>
          <a:solidFill>
            <a:srgbClr val="EFF4EF"/>
          </a:solidFill>
          <a:ln>
            <a:noFill/>
          </a:ln>
        </p:spPr>
        <p:txBody>
          <a:bodyPr anchorCtr="0" anchor="t" bIns="45700" lIns="91425" rIns="91425" tIns="45700">
            <a:noAutofit/>
          </a:bodyPr>
          <a:lstStyle/>
          <a:p>
            <a:pPr indent="0" lvl="0" marL="0" marR="0" rtl="0" algn="l">
              <a:lnSpc>
                <a:spcPct val="90000"/>
              </a:lnSpc>
              <a:spcBef>
                <a:spcPts val="0"/>
              </a:spcBef>
              <a:spcAft>
                <a:spcPts val="0"/>
              </a:spcAft>
              <a:buClr>
                <a:schemeClr val="dk1"/>
              </a:buClr>
              <a:buSzPct val="100000"/>
              <a:buFont typeface="Arial"/>
              <a:buChar char="•"/>
            </a:pPr>
            <a:r>
              <a:rPr b="1" i="0" lang="en-US" sz="2800" u="none">
                <a:solidFill>
                  <a:schemeClr val="dk1"/>
                </a:solidFill>
                <a:latin typeface="Arial"/>
                <a:ea typeface="Arial"/>
                <a:cs typeface="Arial"/>
                <a:sym typeface="Arial"/>
              </a:rPr>
              <a:t>Models the flow of energy through organisms in a community.</a:t>
            </a:r>
          </a:p>
          <a:p>
            <a:pPr indent="0" lvl="1" marL="457200" marR="0" rtl="0" algn="l">
              <a:lnSpc>
                <a:spcPct val="90000"/>
              </a:lnSpc>
              <a:spcBef>
                <a:spcPts val="480"/>
              </a:spcBef>
              <a:spcAft>
                <a:spcPts val="0"/>
              </a:spcAft>
              <a:buClr>
                <a:schemeClr val="dk1"/>
              </a:buClr>
              <a:buSzPct val="100000"/>
              <a:buFont typeface="Arial"/>
              <a:buChar char="–"/>
            </a:pPr>
            <a:r>
              <a:rPr b="0" i="0" lang="en-US" sz="2400" u="none" cap="none" strike="noStrike">
                <a:solidFill>
                  <a:schemeClr val="dk1"/>
                </a:solidFill>
                <a:latin typeface="Arial"/>
                <a:ea typeface="Arial"/>
                <a:cs typeface="Arial"/>
                <a:sym typeface="Arial"/>
              </a:rPr>
              <a:t>At every link of the food chain part of the </a:t>
            </a:r>
            <a:r>
              <a:rPr i="0" lang="en-US" sz="2400" u="none" cap="none" strike="noStrike">
                <a:solidFill>
                  <a:schemeClr val="dk1"/>
                </a:solidFill>
              </a:rPr>
              <a:t>energy is lost </a:t>
            </a:r>
            <a:r>
              <a:rPr b="0" i="0" lang="en-US" sz="2400" u="none" cap="none" strike="noStrike">
                <a:solidFill>
                  <a:schemeClr val="dk1"/>
                </a:solidFill>
                <a:latin typeface="Arial"/>
                <a:ea typeface="Arial"/>
                <a:cs typeface="Arial"/>
                <a:sym typeface="Arial"/>
              </a:rPr>
              <a:t>(as heat) to the environment. </a:t>
            </a:r>
          </a:p>
          <a:p>
            <a:pPr indent="0" lvl="1" marL="457200" marR="0" rtl="0" algn="l">
              <a:lnSpc>
                <a:spcPct val="90000"/>
              </a:lnSpc>
              <a:spcBef>
                <a:spcPts val="480"/>
              </a:spcBef>
              <a:spcAft>
                <a:spcPts val="0"/>
              </a:spcAft>
              <a:buClr>
                <a:schemeClr val="dk1"/>
              </a:buClr>
              <a:buSzPct val="100000"/>
              <a:buFont typeface="Arial"/>
              <a:buChar char="–"/>
            </a:pPr>
            <a:r>
              <a:rPr b="0" i="0" lang="en-US" sz="2400" u="none" cap="none" strike="noStrike">
                <a:solidFill>
                  <a:schemeClr val="dk1"/>
                </a:solidFill>
                <a:latin typeface="Arial"/>
                <a:ea typeface="Arial"/>
                <a:cs typeface="Arial"/>
                <a:sym typeface="Arial"/>
              </a:rPr>
              <a:t>Because of this loss, most food chains can support no more than 4 or 5 </a:t>
            </a:r>
            <a:r>
              <a:rPr b="0" lang="en-US" sz="2400"/>
              <a:t>levels</a:t>
            </a:r>
            <a:r>
              <a:rPr b="0" i="0" lang="en-US" sz="2400" u="none" cap="none" strike="noStrike">
                <a:solidFill>
                  <a:schemeClr val="dk1"/>
                </a:solidFill>
                <a:latin typeface="Arial"/>
                <a:ea typeface="Arial"/>
                <a:cs typeface="Arial"/>
                <a:sym typeface="Arial"/>
              </a:rPr>
              <a:t>.</a:t>
            </a:r>
          </a:p>
        </p:txBody>
      </p:sp>
      <p:pic>
        <p:nvPicPr>
          <p:cNvPr descr="food chain #1" id="517" name="Shape 517"/>
          <p:cNvPicPr preferRelativeResize="0"/>
          <p:nvPr>
            <p:ph idx="1" type="body"/>
          </p:nvPr>
        </p:nvPicPr>
        <p:blipFill rotWithShape="1">
          <a:blip r:embed="rId3">
            <a:alphaModFix/>
          </a:blip>
          <a:srcRect b="0" l="0" r="0" t="0"/>
          <a:stretch/>
        </p:blipFill>
        <p:spPr>
          <a:xfrm>
            <a:off x="5410200" y="868362"/>
            <a:ext cx="3562350" cy="2895600"/>
          </a:xfrm>
          <a:prstGeom prst="rect">
            <a:avLst/>
          </a:prstGeom>
          <a:noFill/>
          <a:ln>
            <a:noFill/>
          </a:ln>
        </p:spPr>
      </p:pic>
      <p:pic>
        <p:nvPicPr>
          <p:cNvPr descr="http://www.sheppardsoftware.com/content/animals/kidscorner/images/foodchain/fullchain.gif" id="518" name="Shape 518"/>
          <p:cNvPicPr preferRelativeResize="0"/>
          <p:nvPr/>
        </p:nvPicPr>
        <p:blipFill rotWithShape="1">
          <a:blip r:embed="rId4">
            <a:alphaModFix/>
          </a:blip>
          <a:srcRect b="0" l="0" r="0" t="0"/>
          <a:stretch/>
        </p:blipFill>
        <p:spPr>
          <a:xfrm>
            <a:off x="2169775" y="4419600"/>
            <a:ext cx="5715000" cy="2238300"/>
          </a:xfrm>
          <a:prstGeom prst="rect">
            <a:avLst/>
          </a:prstGeom>
          <a:noFill/>
          <a:ln>
            <a:noFill/>
          </a:ln>
        </p:spPr>
      </p:pic>
      <p:sp>
        <p:nvSpPr>
          <p:cNvPr id="519" name="Shape 519"/>
          <p:cNvSpPr txBox="1"/>
          <p:nvPr/>
        </p:nvSpPr>
        <p:spPr>
          <a:xfrm>
            <a:off x="5410200" y="6473825"/>
            <a:ext cx="1608137" cy="3682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Decomposers</a:t>
            </a:r>
          </a:p>
        </p:txBody>
      </p:sp>
      <p:sp>
        <p:nvSpPr>
          <p:cNvPr id="520" name="Shape 520"/>
          <p:cNvSpPr/>
          <p:nvPr/>
        </p:nvSpPr>
        <p:spPr>
          <a:xfrm>
            <a:off x="6213475" y="1143000"/>
            <a:ext cx="304799" cy="381000"/>
          </a:xfrm>
          <a:custGeom>
            <a:pathLst>
              <a:path extrusionOk="0" h="120000" w="120000">
                <a:moveTo>
                  <a:pt x="0" y="120000"/>
                </a:moveTo>
                <a:lnTo>
                  <a:pt x="0" y="54000"/>
                </a:lnTo>
                <a:cubicBezTo>
                  <a:pt x="0" y="30804"/>
                  <a:pt x="23505" y="12000"/>
                  <a:pt x="52500" y="12000"/>
                </a:cubicBezTo>
                <a:lnTo>
                  <a:pt x="90000" y="12000"/>
                </a:lnTo>
                <a:lnTo>
                  <a:pt x="90000" y="0"/>
                </a:lnTo>
                <a:lnTo>
                  <a:pt x="120000" y="24000"/>
                </a:lnTo>
                <a:lnTo>
                  <a:pt x="90000" y="48000"/>
                </a:lnTo>
                <a:lnTo>
                  <a:pt x="90000" y="36000"/>
                </a:lnTo>
                <a:lnTo>
                  <a:pt x="52500" y="36000"/>
                </a:lnTo>
                <a:cubicBezTo>
                  <a:pt x="40073" y="36000"/>
                  <a:pt x="30000" y="44058"/>
                  <a:pt x="30000" y="54000"/>
                </a:cubicBezTo>
                <a:lnTo>
                  <a:pt x="30000" y="120000"/>
                </a:lnTo>
                <a:lnTo>
                  <a:pt x="0" y="120000"/>
                </a:lnTo>
                <a:close/>
              </a:path>
            </a:pathLst>
          </a:custGeom>
          <a:solidFill>
            <a:srgbClr val="A3E0A3"/>
          </a:solidFill>
          <a:ln cap="flat" cmpd="sng" w="9525">
            <a:solidFill>
              <a:srgbClr val="267326"/>
            </a:solidFill>
            <a:prstDash val="solid"/>
            <a:round/>
            <a:headEnd len="med" w="med" type="none"/>
            <a:tailEnd len="med" w="med" type="none"/>
          </a:ln>
        </p:spPr>
        <p:txBody>
          <a:bodyPr anchorCtr="0" anchor="t" bIns="45700" lIns="91425" rIns="91425"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500"/>
                                        <p:tgtEl>
                                          <p:spTgt spid="5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6">
                                            <p:txEl>
                                              <p:pRg end="0" st="0"/>
                                            </p:txEl>
                                          </p:spTgt>
                                        </p:tgtEl>
                                        <p:attrNameLst>
                                          <p:attrName>style.visibility</p:attrName>
                                        </p:attrNameLst>
                                      </p:cBhvr>
                                      <p:to>
                                        <p:strVal val="visible"/>
                                      </p:to>
                                    </p:set>
                                    <p:animEffect filter="fade" transition="in">
                                      <p:cBhvr>
                                        <p:cTn dur="500"/>
                                        <p:tgtEl>
                                          <p:spTgt spid="51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6">
                                            <p:txEl>
                                              <p:pRg end="1" st="1"/>
                                            </p:txEl>
                                          </p:spTgt>
                                        </p:tgtEl>
                                        <p:attrNameLst>
                                          <p:attrName>style.visibility</p:attrName>
                                        </p:attrNameLst>
                                      </p:cBhvr>
                                      <p:to>
                                        <p:strVal val="visible"/>
                                      </p:to>
                                    </p:set>
                                    <p:animEffect filter="fade" transition="in">
                                      <p:cBhvr>
                                        <p:cTn dur="500"/>
                                        <p:tgtEl>
                                          <p:spTgt spid="51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6">
                                            <p:txEl>
                                              <p:pRg end="2" st="2"/>
                                            </p:txEl>
                                          </p:spTgt>
                                        </p:tgtEl>
                                        <p:attrNameLst>
                                          <p:attrName>style.visibility</p:attrName>
                                        </p:attrNameLst>
                                      </p:cBhvr>
                                      <p:to>
                                        <p:strVal val="visible"/>
                                      </p:to>
                                    </p:set>
                                    <p:animEffect filter="fade" transition="in">
                                      <p:cBhvr>
                                        <p:cTn dur="500"/>
                                        <p:tgtEl>
                                          <p:spTgt spid="51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5" name="Shape 525"/>
        <p:cNvGrpSpPr/>
        <p:nvPr/>
      </p:nvGrpSpPr>
      <p:grpSpPr>
        <a:xfrm>
          <a:off x="0" y="0"/>
          <a:ext cx="0" cy="0"/>
          <a:chOff x="0" y="0"/>
          <a:chExt cx="0" cy="0"/>
        </a:xfrm>
      </p:grpSpPr>
      <p:sp>
        <p:nvSpPr>
          <p:cNvPr id="526" name="Shape 526"/>
          <p:cNvSpPr txBox="1"/>
          <p:nvPr>
            <p:ph type="title"/>
          </p:nvPr>
        </p:nvSpPr>
        <p:spPr>
          <a:xfrm>
            <a:off x="0" y="0"/>
            <a:ext cx="7467600" cy="609600"/>
          </a:xfrm>
          <a:prstGeom prst="rect">
            <a:avLst/>
          </a:prstGeom>
        </p:spPr>
        <p:txBody>
          <a:bodyPr anchorCtr="0" anchor="ctr" bIns="91425" lIns="91425" rIns="91425" tIns="91425">
            <a:noAutofit/>
          </a:bodyPr>
          <a:lstStyle/>
          <a:p>
            <a:pPr lvl="0">
              <a:spcBef>
                <a:spcPts val="0"/>
              </a:spcBef>
              <a:buNone/>
            </a:pPr>
            <a:r>
              <a:rPr lang="en-US"/>
              <a:t>It’s the circle of life!</a:t>
            </a:r>
          </a:p>
        </p:txBody>
      </p:sp>
      <p:sp>
        <p:nvSpPr>
          <p:cNvPr id="527" name="Shape 527"/>
          <p:cNvSpPr txBox="1"/>
          <p:nvPr>
            <p:ph idx="1" type="body"/>
          </p:nvPr>
        </p:nvSpPr>
        <p:spPr>
          <a:xfrm>
            <a:off x="1752600" y="838200"/>
            <a:ext cx="7239000" cy="5410200"/>
          </a:xfrm>
          <a:prstGeom prst="rect">
            <a:avLst/>
          </a:prstGeom>
        </p:spPr>
        <p:txBody>
          <a:bodyPr anchorCtr="0" anchor="t" bIns="91425" lIns="91425" rIns="91425" tIns="91425">
            <a:noAutofit/>
          </a:bodyPr>
          <a:lstStyle/>
          <a:p>
            <a:pPr lvl="0">
              <a:spcBef>
                <a:spcPts val="0"/>
              </a:spcBef>
              <a:buNone/>
            </a:pPr>
            <a:r>
              <a:t/>
            </a:r>
            <a:endParaRPr/>
          </a:p>
        </p:txBody>
      </p:sp>
      <p:pic>
        <p:nvPicPr>
          <p:cNvPr id="528" name="Shape 528"/>
          <p:cNvPicPr preferRelativeResize="0"/>
          <p:nvPr/>
        </p:nvPicPr>
        <p:blipFill>
          <a:blip r:embed="rId3">
            <a:alphaModFix/>
          </a:blip>
          <a:stretch>
            <a:fillRect/>
          </a:stretch>
        </p:blipFill>
        <p:spPr>
          <a:xfrm>
            <a:off x="520225" y="922751"/>
            <a:ext cx="6676374" cy="5012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2" name="Shape 532"/>
        <p:cNvGrpSpPr/>
        <p:nvPr/>
      </p:nvGrpSpPr>
      <p:grpSpPr>
        <a:xfrm>
          <a:off x="0" y="0"/>
          <a:ext cx="0" cy="0"/>
          <a:chOff x="0" y="0"/>
          <a:chExt cx="0" cy="0"/>
        </a:xfrm>
      </p:grpSpPr>
      <p:sp>
        <p:nvSpPr>
          <p:cNvPr id="533" name="Shape 533"/>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Trophic Level</a:t>
            </a:r>
          </a:p>
        </p:txBody>
      </p:sp>
      <p:sp>
        <p:nvSpPr>
          <p:cNvPr id="534" name="Shape 534"/>
          <p:cNvSpPr txBox="1"/>
          <p:nvPr>
            <p:ph idx="1" type="body"/>
          </p:nvPr>
        </p:nvSpPr>
        <p:spPr>
          <a:xfrm>
            <a:off x="5652250" y="914400"/>
            <a:ext cx="3543300" cy="51054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100000"/>
              <a:buFont typeface="Arial"/>
              <a:buChar char="•"/>
            </a:pPr>
            <a:r>
              <a:rPr b="1" i="0" lang="en-US" sz="2800" u="none">
                <a:solidFill>
                  <a:schemeClr val="dk1"/>
                </a:solidFill>
                <a:latin typeface="Arial"/>
                <a:ea typeface="Arial"/>
                <a:cs typeface="Arial"/>
                <a:sym typeface="Arial"/>
              </a:rPr>
              <a:t>A step in the transfer of energy and matter within an ecological community.</a:t>
            </a:r>
          </a:p>
          <a:p>
            <a:pPr indent="0" lvl="1" marL="457200" marR="0" rtl="0" algn="l">
              <a:lnSpc>
                <a:spcPct val="100000"/>
              </a:lnSpc>
              <a:spcBef>
                <a:spcPts val="480"/>
              </a:spcBef>
              <a:spcAft>
                <a:spcPts val="0"/>
              </a:spcAft>
              <a:buClr>
                <a:srgbClr val="FF0000"/>
              </a:buClr>
              <a:buSzPct val="100000"/>
              <a:buFont typeface="Arial"/>
              <a:buChar char="–"/>
            </a:pPr>
            <a:r>
              <a:rPr b="1" i="0" lang="en-US" sz="2400" u="sng" cap="none" strike="noStrike">
                <a:solidFill>
                  <a:srgbClr val="FF0000"/>
                </a:solidFill>
                <a:latin typeface="Arial"/>
                <a:ea typeface="Arial"/>
                <a:cs typeface="Arial"/>
                <a:sym typeface="Arial"/>
              </a:rPr>
              <a:t>Producers</a:t>
            </a:r>
            <a:r>
              <a:rPr b="1" i="0" lang="en-US" sz="2400" cap="none" strike="noStrike">
                <a:solidFill>
                  <a:srgbClr val="FF0000"/>
                </a:solidFill>
                <a:latin typeface="Arial"/>
                <a:ea typeface="Arial"/>
                <a:cs typeface="Arial"/>
                <a:sym typeface="Arial"/>
              </a:rPr>
              <a:t> </a:t>
            </a:r>
            <a:r>
              <a:rPr b="1" i="0" lang="en-US" sz="2400" u="none" cap="none" strike="noStrike">
                <a:solidFill>
                  <a:srgbClr val="FF0000"/>
                </a:solidFill>
                <a:latin typeface="Arial"/>
                <a:ea typeface="Arial"/>
                <a:cs typeface="Arial"/>
                <a:sym typeface="Arial"/>
              </a:rPr>
              <a:t>form the first trophic level </a:t>
            </a:r>
            <a:r>
              <a:rPr b="1" i="0" lang="en-US" sz="2400" u="none" cap="none" strike="noStrike">
                <a:solidFill>
                  <a:schemeClr val="dk1"/>
                </a:solidFill>
                <a:latin typeface="Arial"/>
                <a:ea typeface="Arial"/>
                <a:cs typeface="Arial"/>
                <a:sym typeface="Arial"/>
              </a:rPr>
              <a:t>and are the base for of </a:t>
            </a:r>
            <a:r>
              <a:rPr i="1" lang="en-US" sz="2400" u="sng" cap="none" strike="noStrike">
                <a:solidFill>
                  <a:schemeClr val="dk1"/>
                </a:solidFill>
              </a:rPr>
              <a:t>all</a:t>
            </a:r>
            <a:r>
              <a:rPr i="1" lang="en-US" sz="2400" cap="none" strike="noStrike">
                <a:solidFill>
                  <a:schemeClr val="dk1"/>
                </a:solidFill>
              </a:rPr>
              <a:t> </a:t>
            </a:r>
            <a:r>
              <a:rPr b="1" i="0" lang="en-US" sz="2400" u="none" cap="none" strike="noStrike">
                <a:solidFill>
                  <a:schemeClr val="dk1"/>
                </a:solidFill>
                <a:latin typeface="Arial"/>
                <a:ea typeface="Arial"/>
                <a:cs typeface="Arial"/>
                <a:sym typeface="Arial"/>
              </a:rPr>
              <a:t>food chains.</a:t>
            </a:r>
          </a:p>
        </p:txBody>
      </p:sp>
      <p:sp>
        <p:nvSpPr>
          <p:cNvPr id="535" name="Shape 535"/>
          <p:cNvSpPr txBox="1"/>
          <p:nvPr/>
        </p:nvSpPr>
        <p:spPr>
          <a:xfrm>
            <a:off x="304800" y="914400"/>
            <a:ext cx="569912"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#18</a:t>
            </a:r>
          </a:p>
        </p:txBody>
      </p:sp>
      <p:pic>
        <p:nvPicPr>
          <p:cNvPr id="536" name="Shape 536"/>
          <p:cNvPicPr preferRelativeResize="0"/>
          <p:nvPr/>
        </p:nvPicPr>
        <p:blipFill>
          <a:blip r:embed="rId3">
            <a:alphaModFix/>
          </a:blip>
          <a:stretch>
            <a:fillRect/>
          </a:stretch>
        </p:blipFill>
        <p:spPr>
          <a:xfrm>
            <a:off x="141537" y="1343025"/>
            <a:ext cx="5553075" cy="4171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500"/>
                                        <p:tgtEl>
                                          <p:spTgt spid="5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4">
                                            <p:txEl>
                                              <p:pRg end="0" st="0"/>
                                            </p:txEl>
                                          </p:spTgt>
                                        </p:tgtEl>
                                        <p:attrNameLst>
                                          <p:attrName>style.visibility</p:attrName>
                                        </p:attrNameLst>
                                      </p:cBhvr>
                                      <p:to>
                                        <p:strVal val="visible"/>
                                      </p:to>
                                    </p:set>
                                    <p:animEffect filter="fade" transition="in">
                                      <p:cBhvr>
                                        <p:cTn dur="500"/>
                                        <p:tgtEl>
                                          <p:spTgt spid="53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4">
                                            <p:txEl>
                                              <p:pRg end="1" st="1"/>
                                            </p:txEl>
                                          </p:spTgt>
                                        </p:tgtEl>
                                        <p:attrNameLst>
                                          <p:attrName>style.visibility</p:attrName>
                                        </p:attrNameLst>
                                      </p:cBhvr>
                                      <p:to>
                                        <p:strVal val="visible"/>
                                      </p:to>
                                    </p:set>
                                    <p:animEffect filter="fade" transition="in">
                                      <p:cBhvr>
                                        <p:cTn dur="500"/>
                                        <p:tgtEl>
                                          <p:spTgt spid="534">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0" name="Shape 540"/>
        <p:cNvGrpSpPr/>
        <p:nvPr/>
      </p:nvGrpSpPr>
      <p:grpSpPr>
        <a:xfrm>
          <a:off x="0" y="0"/>
          <a:ext cx="0" cy="0"/>
          <a:chOff x="0" y="0"/>
          <a:chExt cx="0" cy="0"/>
        </a:xfrm>
      </p:grpSpPr>
      <p:sp>
        <p:nvSpPr>
          <p:cNvPr id="541" name="Shape 541"/>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Trophic Levels</a:t>
            </a:r>
          </a:p>
        </p:txBody>
      </p:sp>
      <p:sp>
        <p:nvSpPr>
          <p:cNvPr id="542" name="Shape 542"/>
          <p:cNvSpPr txBox="1"/>
          <p:nvPr>
            <p:ph idx="1" type="body"/>
          </p:nvPr>
        </p:nvSpPr>
        <p:spPr>
          <a:xfrm>
            <a:off x="1752600" y="838200"/>
            <a:ext cx="3543300" cy="5410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100000"/>
              <a:buFont typeface="Arial"/>
              <a:buChar char="•"/>
            </a:pPr>
            <a:r>
              <a:rPr b="1" i="0" lang="en-US" sz="2400" u="none">
                <a:solidFill>
                  <a:schemeClr val="dk1"/>
                </a:solidFill>
                <a:latin typeface="Arial"/>
                <a:ea typeface="Arial"/>
                <a:cs typeface="Arial"/>
                <a:sym typeface="Arial"/>
              </a:rPr>
              <a:t>Herbivores: </a:t>
            </a:r>
            <a:r>
              <a:rPr b="0" i="0" lang="en-US" sz="2400" u="none">
                <a:solidFill>
                  <a:schemeClr val="dk1"/>
                </a:solidFill>
                <a:latin typeface="Arial"/>
                <a:ea typeface="Arial"/>
                <a:cs typeface="Arial"/>
                <a:sym typeface="Arial"/>
              </a:rPr>
              <a:t>primary consumer that eats only plants.(2</a:t>
            </a:r>
            <a:r>
              <a:rPr b="0" baseline="30000" i="0" lang="en-US" sz="2400" u="none">
                <a:solidFill>
                  <a:schemeClr val="dk1"/>
                </a:solidFill>
                <a:latin typeface="Arial"/>
                <a:ea typeface="Arial"/>
                <a:cs typeface="Arial"/>
                <a:sym typeface="Arial"/>
              </a:rPr>
              <a:t>nd</a:t>
            </a:r>
            <a:r>
              <a:rPr b="0" i="0" lang="en-US" sz="2400" u="none">
                <a:solidFill>
                  <a:schemeClr val="dk1"/>
                </a:solidFill>
                <a:latin typeface="Arial"/>
                <a:ea typeface="Arial"/>
                <a:cs typeface="Arial"/>
                <a:sym typeface="Arial"/>
              </a:rPr>
              <a:t> level)</a:t>
            </a:r>
          </a:p>
          <a:p>
            <a:pPr indent="0" lvl="0" marL="0" marR="0" rtl="0" algn="l">
              <a:lnSpc>
                <a:spcPct val="100000"/>
              </a:lnSpc>
              <a:spcBef>
                <a:spcPts val="480"/>
              </a:spcBef>
              <a:spcAft>
                <a:spcPts val="0"/>
              </a:spcAft>
              <a:buClr>
                <a:schemeClr val="dk1"/>
              </a:buClr>
              <a:buSzPct val="100000"/>
              <a:buFont typeface="Arial"/>
              <a:buChar char="•"/>
            </a:pPr>
            <a:r>
              <a:rPr b="1" i="0" lang="en-US" sz="2400" u="none">
                <a:solidFill>
                  <a:schemeClr val="dk1"/>
                </a:solidFill>
                <a:latin typeface="Arial"/>
                <a:ea typeface="Arial"/>
                <a:cs typeface="Arial"/>
                <a:sym typeface="Arial"/>
              </a:rPr>
              <a:t>Carnivores: </a:t>
            </a:r>
            <a:r>
              <a:rPr b="0" i="0" lang="en-US" sz="2400" u="none">
                <a:solidFill>
                  <a:schemeClr val="dk1"/>
                </a:solidFill>
                <a:latin typeface="Arial"/>
                <a:ea typeface="Arial"/>
                <a:cs typeface="Arial"/>
                <a:sym typeface="Arial"/>
              </a:rPr>
              <a:t>organism that eats only meat. (3</a:t>
            </a:r>
            <a:r>
              <a:rPr b="0" baseline="30000" i="0" lang="en-US" sz="2400" u="none">
                <a:solidFill>
                  <a:schemeClr val="dk1"/>
                </a:solidFill>
                <a:latin typeface="Arial"/>
                <a:ea typeface="Arial"/>
                <a:cs typeface="Arial"/>
                <a:sym typeface="Arial"/>
              </a:rPr>
              <a:t>rd</a:t>
            </a:r>
            <a:r>
              <a:rPr b="0" i="0" lang="en-US" sz="2400" u="none">
                <a:solidFill>
                  <a:schemeClr val="dk1"/>
                </a:solidFill>
                <a:latin typeface="Arial"/>
                <a:ea typeface="Arial"/>
                <a:cs typeface="Arial"/>
                <a:sym typeface="Arial"/>
              </a:rPr>
              <a:t> level) </a:t>
            </a:r>
          </a:p>
          <a:p>
            <a:pPr indent="0" lvl="0" marL="0" marR="0" rtl="0" algn="l">
              <a:lnSpc>
                <a:spcPct val="100000"/>
              </a:lnSpc>
              <a:spcBef>
                <a:spcPts val="480"/>
              </a:spcBef>
              <a:spcAft>
                <a:spcPts val="0"/>
              </a:spcAft>
              <a:buClr>
                <a:schemeClr val="dk1"/>
              </a:buClr>
              <a:buSzPct val="100000"/>
              <a:buFont typeface="Arial"/>
              <a:buChar char="•"/>
            </a:pPr>
            <a:r>
              <a:rPr b="1" i="0" lang="en-US" sz="2400" u="none">
                <a:solidFill>
                  <a:schemeClr val="dk1"/>
                </a:solidFill>
                <a:latin typeface="Arial"/>
                <a:ea typeface="Arial"/>
                <a:cs typeface="Arial"/>
                <a:sym typeface="Arial"/>
              </a:rPr>
              <a:t>Omnivores: </a:t>
            </a:r>
            <a:r>
              <a:rPr b="0" i="0" lang="en-US" sz="2400" u="none">
                <a:solidFill>
                  <a:schemeClr val="dk1"/>
                </a:solidFill>
                <a:latin typeface="Arial"/>
                <a:ea typeface="Arial"/>
                <a:cs typeface="Arial"/>
                <a:sym typeface="Arial"/>
              </a:rPr>
              <a:t>eat both producers and other consumers (may be primary, secondary, or tertiary consumers in an ecosystem. </a:t>
            </a:r>
          </a:p>
        </p:txBody>
      </p:sp>
      <p:pic>
        <p:nvPicPr>
          <p:cNvPr descr="squirrel herbivore" id="543" name="Shape 543"/>
          <p:cNvPicPr preferRelativeResize="0"/>
          <p:nvPr>
            <p:ph idx="1" type="body"/>
          </p:nvPr>
        </p:nvPicPr>
        <p:blipFill rotWithShape="1">
          <a:blip r:embed="rId3">
            <a:alphaModFix/>
          </a:blip>
          <a:srcRect b="0" l="0" r="0" t="0"/>
          <a:stretch/>
        </p:blipFill>
        <p:spPr>
          <a:xfrm>
            <a:off x="5454650" y="609600"/>
            <a:ext cx="3438525" cy="1789111"/>
          </a:xfrm>
          <a:prstGeom prst="rect">
            <a:avLst/>
          </a:prstGeom>
          <a:noFill/>
          <a:ln>
            <a:noFill/>
          </a:ln>
        </p:spPr>
      </p:pic>
      <p:pic>
        <p:nvPicPr>
          <p:cNvPr descr="lion carnivore" id="544" name="Shape 544"/>
          <p:cNvPicPr preferRelativeResize="0"/>
          <p:nvPr>
            <p:ph idx="2" type="body"/>
          </p:nvPr>
        </p:nvPicPr>
        <p:blipFill rotWithShape="1">
          <a:blip r:embed="rId4">
            <a:alphaModFix/>
          </a:blip>
          <a:srcRect b="0" l="0" r="0" t="0"/>
          <a:stretch/>
        </p:blipFill>
        <p:spPr>
          <a:xfrm>
            <a:off x="5307012" y="2478086"/>
            <a:ext cx="2309812" cy="2590800"/>
          </a:xfrm>
          <a:prstGeom prst="rect">
            <a:avLst/>
          </a:prstGeom>
          <a:noFill/>
          <a:ln>
            <a:noFill/>
          </a:ln>
        </p:spPr>
      </p:pic>
      <p:sp>
        <p:nvSpPr>
          <p:cNvPr id="545" name="Shape 545"/>
          <p:cNvSpPr txBox="1"/>
          <p:nvPr/>
        </p:nvSpPr>
        <p:spPr>
          <a:xfrm>
            <a:off x="304800" y="857250"/>
            <a:ext cx="903286"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#19-21</a:t>
            </a:r>
          </a:p>
        </p:txBody>
      </p:sp>
      <p:pic>
        <p:nvPicPr>
          <p:cNvPr descr="monkeythink omnivore" id="546" name="Shape 546"/>
          <p:cNvPicPr preferRelativeResize="0"/>
          <p:nvPr/>
        </p:nvPicPr>
        <p:blipFill rotWithShape="1">
          <a:blip r:embed="rId5">
            <a:alphaModFix/>
          </a:blip>
          <a:srcRect b="0" l="0" r="0" t="0"/>
          <a:stretch/>
        </p:blipFill>
        <p:spPr>
          <a:xfrm>
            <a:off x="7261225" y="4267200"/>
            <a:ext cx="1631950" cy="23002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500"/>
                                        <p:tgtEl>
                                          <p:spTgt spid="5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xEl>
                                              <p:pRg end="0" st="0"/>
                                            </p:txEl>
                                          </p:spTgt>
                                        </p:tgtEl>
                                        <p:attrNameLst>
                                          <p:attrName>style.visibility</p:attrName>
                                        </p:attrNameLst>
                                      </p:cBhvr>
                                      <p:to>
                                        <p:strVal val="visible"/>
                                      </p:to>
                                    </p:set>
                                    <p:animEffect filter="fade" transition="in">
                                      <p:cBhvr>
                                        <p:cTn dur="500"/>
                                        <p:tgtEl>
                                          <p:spTgt spid="54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xEl>
                                              <p:pRg end="1" st="1"/>
                                            </p:txEl>
                                          </p:spTgt>
                                        </p:tgtEl>
                                        <p:attrNameLst>
                                          <p:attrName>style.visibility</p:attrName>
                                        </p:attrNameLst>
                                      </p:cBhvr>
                                      <p:to>
                                        <p:strVal val="visible"/>
                                      </p:to>
                                    </p:set>
                                    <p:animEffect filter="fade" transition="in">
                                      <p:cBhvr>
                                        <p:cTn dur="500"/>
                                        <p:tgtEl>
                                          <p:spTgt spid="54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xEl>
                                              <p:pRg end="2" st="2"/>
                                            </p:txEl>
                                          </p:spTgt>
                                        </p:tgtEl>
                                        <p:attrNameLst>
                                          <p:attrName>style.visibility</p:attrName>
                                        </p:attrNameLst>
                                      </p:cBhvr>
                                      <p:to>
                                        <p:strVal val="visible"/>
                                      </p:to>
                                    </p:set>
                                    <p:animEffect filter="fade" transition="in">
                                      <p:cBhvr>
                                        <p:cTn dur="500"/>
                                        <p:tgtEl>
                                          <p:spTgt spid="54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0" name="Shape 550"/>
        <p:cNvGrpSpPr/>
        <p:nvPr/>
      </p:nvGrpSpPr>
      <p:grpSpPr>
        <a:xfrm>
          <a:off x="0" y="0"/>
          <a:ext cx="0" cy="0"/>
          <a:chOff x="0" y="0"/>
          <a:chExt cx="0" cy="0"/>
        </a:xfrm>
      </p:grpSpPr>
      <p:sp>
        <p:nvSpPr>
          <p:cNvPr id="551" name="Shape 551"/>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Decomposers</a:t>
            </a:r>
          </a:p>
        </p:txBody>
      </p:sp>
      <p:sp>
        <p:nvSpPr>
          <p:cNvPr id="552" name="Shape 552"/>
          <p:cNvSpPr txBox="1"/>
          <p:nvPr>
            <p:ph idx="1" type="body"/>
          </p:nvPr>
        </p:nvSpPr>
        <p:spPr>
          <a:xfrm>
            <a:off x="874712" y="838200"/>
            <a:ext cx="4230686" cy="5410200"/>
          </a:xfrm>
          <a:prstGeom prst="rect">
            <a:avLst/>
          </a:prstGeom>
          <a:solidFill>
            <a:srgbClr val="D1F0D1"/>
          </a:solid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100000"/>
              <a:buFont typeface="Arial"/>
              <a:buChar char="•"/>
            </a:pPr>
            <a:r>
              <a:rPr b="1" i="0" lang="en-US" sz="2800" u="none">
                <a:solidFill>
                  <a:schemeClr val="dk1"/>
                </a:solidFill>
                <a:latin typeface="Arial"/>
                <a:ea typeface="Arial"/>
                <a:cs typeface="Arial"/>
                <a:sym typeface="Arial"/>
              </a:rPr>
              <a:t>Third major group: Fungi (mushrooms), bacteria, worms</a:t>
            </a:r>
          </a:p>
          <a:p>
            <a:pPr indent="0" lvl="0" marL="0" marR="0" rtl="0" algn="l">
              <a:lnSpc>
                <a:spcPct val="100000"/>
              </a:lnSpc>
              <a:spcBef>
                <a:spcPts val="560"/>
              </a:spcBef>
              <a:spcAft>
                <a:spcPts val="0"/>
              </a:spcAft>
              <a:buClr>
                <a:schemeClr val="dk1"/>
              </a:buClr>
              <a:buSzPct val="100000"/>
              <a:buFont typeface="Arial"/>
              <a:buChar char="•"/>
            </a:pPr>
            <a:r>
              <a:rPr b="1" i="0" lang="en-US" sz="2800" u="none">
                <a:solidFill>
                  <a:schemeClr val="dk1"/>
                </a:solidFill>
                <a:latin typeface="Arial"/>
                <a:ea typeface="Arial"/>
                <a:cs typeface="Arial"/>
                <a:sym typeface="Arial"/>
              </a:rPr>
              <a:t>Feeds on wastes and dead organic matter from all trophic levels.</a:t>
            </a:r>
          </a:p>
          <a:p>
            <a:pPr indent="0" lvl="0" marL="0" marR="0" rtl="0" algn="l">
              <a:lnSpc>
                <a:spcPct val="100000"/>
              </a:lnSpc>
              <a:spcBef>
                <a:spcPts val="560"/>
              </a:spcBef>
              <a:spcAft>
                <a:spcPts val="0"/>
              </a:spcAft>
              <a:buClr>
                <a:schemeClr val="dk1"/>
              </a:buClr>
              <a:buSzPct val="100000"/>
              <a:buFont typeface="Arial"/>
              <a:buChar char="•"/>
            </a:pPr>
            <a:r>
              <a:rPr b="1" i="0" lang="en-US" sz="2800" u="none">
                <a:solidFill>
                  <a:schemeClr val="dk1"/>
                </a:solidFill>
                <a:latin typeface="Arial"/>
                <a:ea typeface="Arial"/>
                <a:cs typeface="Arial"/>
                <a:sym typeface="Arial"/>
              </a:rPr>
              <a:t>Break down complex organic compounds into simpler nutrients.</a:t>
            </a:r>
          </a:p>
          <a:p>
            <a:pPr indent="0" lvl="0" marL="0" marR="0" rtl="0" algn="l">
              <a:lnSpc>
                <a:spcPct val="100000"/>
              </a:lnSpc>
              <a:spcBef>
                <a:spcPts val="560"/>
              </a:spcBef>
              <a:spcAft>
                <a:spcPts val="0"/>
              </a:spcAft>
              <a:buClr>
                <a:schemeClr val="dk1"/>
              </a:buClr>
              <a:buSzPct val="100000"/>
              <a:buFont typeface="Arial"/>
              <a:buChar char="•"/>
            </a:pPr>
            <a:r>
              <a:rPr b="1" i="0" lang="en-US" sz="2800" u="none">
                <a:solidFill>
                  <a:schemeClr val="dk1"/>
                </a:solidFill>
                <a:latin typeface="Arial"/>
                <a:ea typeface="Arial"/>
                <a:cs typeface="Arial"/>
                <a:sym typeface="Arial"/>
              </a:rPr>
              <a:t>Recyclers</a:t>
            </a:r>
          </a:p>
        </p:txBody>
      </p:sp>
      <p:sp>
        <p:nvSpPr>
          <p:cNvPr id="553" name="Shape 553"/>
          <p:cNvSpPr txBox="1"/>
          <p:nvPr/>
        </p:nvSpPr>
        <p:spPr>
          <a:xfrm>
            <a:off x="304800" y="990600"/>
            <a:ext cx="569912"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#22</a:t>
            </a:r>
          </a:p>
        </p:txBody>
      </p:sp>
      <p:pic>
        <p:nvPicPr>
          <p:cNvPr descr="http://www.mansfieldct.org/mms-compost/images/circle.jpg" id="554" name="Shape 554"/>
          <p:cNvPicPr preferRelativeResize="0"/>
          <p:nvPr/>
        </p:nvPicPr>
        <p:blipFill rotWithShape="1">
          <a:blip r:embed="rId3">
            <a:alphaModFix/>
          </a:blip>
          <a:srcRect b="0" l="0" r="0" t="0"/>
          <a:stretch/>
        </p:blipFill>
        <p:spPr>
          <a:xfrm>
            <a:off x="5105400" y="2319336"/>
            <a:ext cx="3809999" cy="3829050"/>
          </a:xfrm>
          <a:prstGeom prst="rect">
            <a:avLst/>
          </a:prstGeom>
          <a:noFill/>
          <a:ln>
            <a:noFill/>
          </a:ln>
        </p:spPr>
      </p:pic>
      <p:pic>
        <p:nvPicPr>
          <p:cNvPr descr="http://cdn.ebaumsworld.com/mediaFiles/picture/2192630/83227524.jpg" id="555" name="Shape 555"/>
          <p:cNvPicPr preferRelativeResize="0"/>
          <p:nvPr/>
        </p:nvPicPr>
        <p:blipFill rotWithShape="1">
          <a:blip r:embed="rId4">
            <a:alphaModFix/>
          </a:blip>
          <a:srcRect b="0" l="15138" r="0" t="0"/>
          <a:stretch/>
        </p:blipFill>
        <p:spPr>
          <a:xfrm>
            <a:off x="4693175" y="-38100"/>
            <a:ext cx="2990700" cy="2325600"/>
          </a:xfrm>
          <a:prstGeom prst="rect">
            <a:avLst/>
          </a:prstGeom>
          <a:noFill/>
          <a:ln>
            <a:noFill/>
          </a:ln>
        </p:spPr>
      </p:pic>
      <p:pic>
        <p:nvPicPr>
          <p:cNvPr descr="earthwormdecomposer" id="556" name="Shape 556"/>
          <p:cNvPicPr preferRelativeResize="0"/>
          <p:nvPr>
            <p:ph idx="1" type="body"/>
          </p:nvPr>
        </p:nvPicPr>
        <p:blipFill rotWithShape="1">
          <a:blip r:embed="rId5">
            <a:alphaModFix/>
          </a:blip>
          <a:srcRect b="0" l="0" r="0" t="0"/>
          <a:stretch/>
        </p:blipFill>
        <p:spPr>
          <a:xfrm>
            <a:off x="7296150" y="-38100"/>
            <a:ext cx="1863725" cy="139858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500"/>
                                        <p:tgtEl>
                                          <p:spTgt spid="5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xEl>
                                              <p:pRg end="0" st="0"/>
                                            </p:txEl>
                                          </p:spTgt>
                                        </p:tgtEl>
                                        <p:attrNameLst>
                                          <p:attrName>style.visibility</p:attrName>
                                        </p:attrNameLst>
                                      </p:cBhvr>
                                      <p:to>
                                        <p:strVal val="visible"/>
                                      </p:to>
                                    </p:set>
                                    <p:animEffect filter="fade" transition="in">
                                      <p:cBhvr>
                                        <p:cTn dur="500"/>
                                        <p:tgtEl>
                                          <p:spTgt spid="55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xEl>
                                              <p:pRg end="1" st="1"/>
                                            </p:txEl>
                                          </p:spTgt>
                                        </p:tgtEl>
                                        <p:attrNameLst>
                                          <p:attrName>style.visibility</p:attrName>
                                        </p:attrNameLst>
                                      </p:cBhvr>
                                      <p:to>
                                        <p:strVal val="visible"/>
                                      </p:to>
                                    </p:set>
                                    <p:animEffect filter="fade" transition="in">
                                      <p:cBhvr>
                                        <p:cTn dur="500"/>
                                        <p:tgtEl>
                                          <p:spTgt spid="55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xEl>
                                              <p:pRg end="2" st="2"/>
                                            </p:txEl>
                                          </p:spTgt>
                                        </p:tgtEl>
                                        <p:attrNameLst>
                                          <p:attrName>style.visibility</p:attrName>
                                        </p:attrNameLst>
                                      </p:cBhvr>
                                      <p:to>
                                        <p:strVal val="visible"/>
                                      </p:to>
                                    </p:set>
                                    <p:animEffect filter="fade" transition="in">
                                      <p:cBhvr>
                                        <p:cTn dur="500"/>
                                        <p:tgtEl>
                                          <p:spTgt spid="55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xEl>
                                              <p:pRg end="3" st="3"/>
                                            </p:txEl>
                                          </p:spTgt>
                                        </p:tgtEl>
                                        <p:attrNameLst>
                                          <p:attrName>style.visibility</p:attrName>
                                        </p:attrNameLst>
                                      </p:cBhvr>
                                      <p:to>
                                        <p:strVal val="visible"/>
                                      </p:to>
                                    </p:set>
                                    <p:animEffect filter="fade" transition="in">
                                      <p:cBhvr>
                                        <p:cTn dur="500"/>
                                        <p:tgtEl>
                                          <p:spTgt spid="55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0" name="Shape 560"/>
        <p:cNvGrpSpPr/>
        <p:nvPr/>
      </p:nvGrpSpPr>
      <p:grpSpPr>
        <a:xfrm>
          <a:off x="0" y="0"/>
          <a:ext cx="0" cy="0"/>
          <a:chOff x="0" y="0"/>
          <a:chExt cx="0" cy="0"/>
        </a:xfrm>
      </p:grpSpPr>
      <p:sp>
        <p:nvSpPr>
          <p:cNvPr id="561" name="Shape 561"/>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Scavengers</a:t>
            </a:r>
          </a:p>
        </p:txBody>
      </p:sp>
      <p:sp>
        <p:nvSpPr>
          <p:cNvPr id="562" name="Shape 562"/>
          <p:cNvSpPr txBox="1"/>
          <p:nvPr>
            <p:ph idx="1" type="body"/>
          </p:nvPr>
        </p:nvSpPr>
        <p:spPr>
          <a:xfrm>
            <a:off x="1752600" y="838200"/>
            <a:ext cx="3124200" cy="5410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100000"/>
              <a:buFont typeface="Arial"/>
              <a:buNone/>
            </a:pPr>
            <a:r>
              <a:t/>
            </a:r>
            <a:endParaRPr b="1" i="0" sz="2800" u="none">
              <a:solidFill>
                <a:schemeClr val="dk1"/>
              </a:solidFill>
              <a:latin typeface="Arial"/>
              <a:ea typeface="Arial"/>
              <a:cs typeface="Arial"/>
              <a:sym typeface="Arial"/>
            </a:endParaRPr>
          </a:p>
          <a:p>
            <a:pPr indent="0" lvl="0" marL="0" marR="0" rtl="0" algn="l">
              <a:lnSpc>
                <a:spcPct val="100000"/>
              </a:lnSpc>
              <a:spcBef>
                <a:spcPts val="560"/>
              </a:spcBef>
              <a:spcAft>
                <a:spcPts val="0"/>
              </a:spcAft>
              <a:buClr>
                <a:schemeClr val="dk1"/>
              </a:buClr>
              <a:buSzPct val="100000"/>
              <a:buFont typeface="Arial"/>
              <a:buNone/>
            </a:pPr>
            <a:r>
              <a:t/>
            </a:r>
            <a:endParaRPr b="1" i="0" sz="2800" u="none">
              <a:solidFill>
                <a:schemeClr val="dk1"/>
              </a:solidFill>
              <a:latin typeface="Arial"/>
              <a:ea typeface="Arial"/>
              <a:cs typeface="Arial"/>
              <a:sym typeface="Arial"/>
            </a:endParaRPr>
          </a:p>
          <a:p>
            <a:pPr indent="0" lvl="0" marL="0" marR="0" rtl="0" algn="l">
              <a:lnSpc>
                <a:spcPct val="100000"/>
              </a:lnSpc>
              <a:spcBef>
                <a:spcPts val="560"/>
              </a:spcBef>
              <a:spcAft>
                <a:spcPts val="0"/>
              </a:spcAft>
              <a:buClr>
                <a:schemeClr val="dk1"/>
              </a:buClr>
              <a:buSzPct val="100000"/>
              <a:buFont typeface="Arial"/>
              <a:buNone/>
            </a:pPr>
            <a:r>
              <a:t/>
            </a:r>
            <a:endParaRPr b="1" i="0" sz="2800" u="none">
              <a:solidFill>
                <a:schemeClr val="dk1"/>
              </a:solidFill>
              <a:latin typeface="Arial"/>
              <a:ea typeface="Arial"/>
              <a:cs typeface="Arial"/>
              <a:sym typeface="Arial"/>
            </a:endParaRPr>
          </a:p>
          <a:p>
            <a:pPr indent="0" lvl="0" marL="0" marR="0" rtl="0" algn="l">
              <a:lnSpc>
                <a:spcPct val="100000"/>
              </a:lnSpc>
              <a:spcBef>
                <a:spcPts val="560"/>
              </a:spcBef>
              <a:spcAft>
                <a:spcPts val="0"/>
              </a:spcAft>
              <a:buClr>
                <a:schemeClr val="dk1"/>
              </a:buClr>
              <a:buSzPct val="100000"/>
              <a:buFont typeface="Arial"/>
              <a:buChar char="•"/>
            </a:pPr>
            <a:r>
              <a:rPr b="1" i="0" lang="en-US" sz="2800" u="none">
                <a:solidFill>
                  <a:schemeClr val="dk1"/>
                </a:solidFill>
                <a:latin typeface="Arial"/>
                <a:ea typeface="Arial"/>
                <a:cs typeface="Arial"/>
                <a:sym typeface="Arial"/>
              </a:rPr>
              <a:t>A consumer that feeds on the tissues of dead animals.</a:t>
            </a:r>
          </a:p>
        </p:txBody>
      </p:sp>
      <p:pic>
        <p:nvPicPr>
          <p:cNvPr id="563" name="Shape 563"/>
          <p:cNvPicPr preferRelativeResize="0"/>
          <p:nvPr/>
        </p:nvPicPr>
        <p:blipFill rotWithShape="1">
          <a:blip r:embed="rId3">
            <a:alphaModFix/>
          </a:blip>
          <a:srcRect b="0" l="11825" r="21587" t="1768"/>
          <a:stretch/>
        </p:blipFill>
        <p:spPr>
          <a:xfrm>
            <a:off x="5022199" y="3148225"/>
            <a:ext cx="3780400" cy="3137025"/>
          </a:xfrm>
          <a:prstGeom prst="rect">
            <a:avLst/>
          </a:prstGeom>
          <a:noFill/>
          <a:ln>
            <a:noFill/>
          </a:ln>
        </p:spPr>
      </p:pic>
      <p:pic>
        <p:nvPicPr>
          <p:cNvPr id="564" name="Shape 564"/>
          <p:cNvPicPr preferRelativeResize="0"/>
          <p:nvPr/>
        </p:nvPicPr>
        <p:blipFill>
          <a:blip r:embed="rId4">
            <a:alphaModFix/>
          </a:blip>
          <a:stretch>
            <a:fillRect/>
          </a:stretch>
        </p:blipFill>
        <p:spPr>
          <a:xfrm>
            <a:off x="4768899" y="778725"/>
            <a:ext cx="4212451" cy="2369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500"/>
                                        <p:tgtEl>
                                          <p:spTgt spid="5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8" name="Shape 568"/>
        <p:cNvGrpSpPr/>
        <p:nvPr/>
      </p:nvGrpSpPr>
      <p:grpSpPr>
        <a:xfrm>
          <a:off x="0" y="0"/>
          <a:ext cx="0" cy="0"/>
          <a:chOff x="0" y="0"/>
          <a:chExt cx="0" cy="0"/>
        </a:xfrm>
      </p:grpSpPr>
      <p:sp>
        <p:nvSpPr>
          <p:cNvPr id="569" name="Shape 569"/>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Energy Levels</a:t>
            </a:r>
          </a:p>
        </p:txBody>
      </p:sp>
      <p:sp>
        <p:nvSpPr>
          <p:cNvPr id="570" name="Shape 570"/>
          <p:cNvSpPr txBox="1"/>
          <p:nvPr>
            <p:ph idx="1" type="body"/>
          </p:nvPr>
        </p:nvSpPr>
        <p:spPr>
          <a:xfrm>
            <a:off x="1752600" y="838200"/>
            <a:ext cx="3543300" cy="5410200"/>
          </a:xfrm>
          <a:prstGeom prst="rect">
            <a:avLst/>
          </a:prstGeom>
          <a:noFill/>
          <a:ln>
            <a:noFill/>
          </a:ln>
        </p:spPr>
        <p:txBody>
          <a:bodyPr anchorCtr="0" anchor="t" bIns="45700" lIns="91425" rIns="91425" tIns="45700">
            <a:noAutofit/>
          </a:bodyPr>
          <a:lstStyle/>
          <a:p>
            <a:pPr indent="0" lvl="0" marL="0" marR="0" rtl="0" algn="l">
              <a:lnSpc>
                <a:spcPct val="90000"/>
              </a:lnSpc>
              <a:spcBef>
                <a:spcPts val="0"/>
              </a:spcBef>
              <a:spcAft>
                <a:spcPts val="0"/>
              </a:spcAft>
              <a:buClr>
                <a:schemeClr val="dk1"/>
              </a:buClr>
              <a:buSzPct val="100000"/>
              <a:buFont typeface="Arial"/>
              <a:buChar char="•"/>
            </a:pPr>
            <a:r>
              <a:rPr b="1" i="0" lang="en-US" sz="2800" u="none">
                <a:solidFill>
                  <a:schemeClr val="dk1"/>
                </a:solidFill>
                <a:latin typeface="Arial"/>
                <a:ea typeface="Arial"/>
                <a:cs typeface="Arial"/>
                <a:sym typeface="Arial"/>
              </a:rPr>
              <a:t>Biomass: </a:t>
            </a:r>
            <a:r>
              <a:rPr b="0" i="0" lang="en-US" sz="2800" u="none">
                <a:solidFill>
                  <a:schemeClr val="dk1"/>
                </a:solidFill>
                <a:latin typeface="Arial"/>
                <a:ea typeface="Arial"/>
                <a:cs typeface="Arial"/>
                <a:sym typeface="Arial"/>
              </a:rPr>
              <a:t>total mass of all the organisms in a food chain or an ecological community.</a:t>
            </a:r>
          </a:p>
          <a:p>
            <a:pPr indent="0" lvl="1" marL="457200" marR="0" rtl="0" algn="l">
              <a:lnSpc>
                <a:spcPct val="90000"/>
              </a:lnSpc>
              <a:spcBef>
                <a:spcPts val="480"/>
              </a:spcBef>
              <a:spcAft>
                <a:spcPts val="0"/>
              </a:spcAft>
              <a:buClr>
                <a:schemeClr val="dk1"/>
              </a:buClr>
              <a:buSzPct val="100000"/>
              <a:buFont typeface="Arial"/>
              <a:buChar char="–"/>
            </a:pPr>
            <a:r>
              <a:rPr b="1" i="0" lang="en-US" sz="2400" u="none" cap="none" strike="noStrike">
                <a:solidFill>
                  <a:schemeClr val="dk1"/>
                </a:solidFill>
                <a:latin typeface="Arial"/>
                <a:ea typeface="Arial"/>
                <a:cs typeface="Arial"/>
                <a:sym typeface="Arial"/>
              </a:rPr>
              <a:t>At each trophic level contains </a:t>
            </a:r>
            <a:r>
              <a:rPr b="1" i="0" lang="en-US" sz="2400" u="sng" cap="none" strike="noStrike">
                <a:solidFill>
                  <a:schemeClr val="dk1"/>
                </a:solidFill>
                <a:latin typeface="Arial"/>
                <a:ea typeface="Arial"/>
                <a:cs typeface="Arial"/>
                <a:sym typeface="Arial"/>
              </a:rPr>
              <a:t>stored energy</a:t>
            </a:r>
            <a:r>
              <a:rPr b="1" i="0" lang="en-US" sz="2400" u="none" cap="none" strike="noStrike">
                <a:solidFill>
                  <a:schemeClr val="dk1"/>
                </a:solidFill>
                <a:latin typeface="Arial"/>
                <a:ea typeface="Arial"/>
                <a:cs typeface="Arial"/>
                <a:sym typeface="Arial"/>
              </a:rPr>
              <a:t> representing the potential food available to the organisms at the next  trophic level.</a:t>
            </a:r>
          </a:p>
        </p:txBody>
      </p:sp>
      <p:pic>
        <p:nvPicPr>
          <p:cNvPr descr="biomASSTYPES1" id="571" name="Shape 571"/>
          <p:cNvPicPr preferRelativeResize="0"/>
          <p:nvPr>
            <p:ph idx="1" type="body"/>
          </p:nvPr>
        </p:nvPicPr>
        <p:blipFill rotWithShape="1">
          <a:blip r:embed="rId3">
            <a:alphaModFix/>
          </a:blip>
          <a:srcRect b="0" l="0" r="0" t="0"/>
          <a:stretch/>
        </p:blipFill>
        <p:spPr>
          <a:xfrm>
            <a:off x="5243512" y="1295400"/>
            <a:ext cx="3403599" cy="4276725"/>
          </a:xfrm>
          <a:prstGeom prst="rect">
            <a:avLst/>
          </a:prstGeom>
          <a:noFill/>
          <a:ln>
            <a:noFill/>
          </a:ln>
        </p:spPr>
      </p:pic>
      <p:sp>
        <p:nvSpPr>
          <p:cNvPr id="572" name="Shape 572"/>
          <p:cNvSpPr txBox="1"/>
          <p:nvPr/>
        </p:nvSpPr>
        <p:spPr>
          <a:xfrm>
            <a:off x="142425" y="748425"/>
            <a:ext cx="3489600" cy="407100"/>
          </a:xfrm>
          <a:prstGeom prst="rect">
            <a:avLst/>
          </a:prstGeom>
          <a:noFill/>
          <a:ln>
            <a:noFill/>
          </a:ln>
        </p:spPr>
        <p:txBody>
          <a:bodyPr anchorCtr="0" anchor="t" bIns="91425" lIns="91425" rIns="91425" tIns="91425">
            <a:noAutofit/>
          </a:bodyPr>
          <a:lstStyle/>
          <a:p>
            <a:pPr lvl="0">
              <a:spcBef>
                <a:spcPts val="0"/>
              </a:spcBef>
              <a:buNone/>
            </a:pPr>
            <a:r>
              <a:rPr lang="en-US"/>
              <a:t>#23</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500"/>
                                        <p:tgtEl>
                                          <p:spTgt spid="5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xEl>
                                              <p:pRg end="0" st="0"/>
                                            </p:txEl>
                                          </p:spTgt>
                                        </p:tgtEl>
                                        <p:attrNameLst>
                                          <p:attrName>style.visibility</p:attrName>
                                        </p:attrNameLst>
                                      </p:cBhvr>
                                      <p:to>
                                        <p:strVal val="visible"/>
                                      </p:to>
                                    </p:set>
                                    <p:animEffect filter="fade" transition="in">
                                      <p:cBhvr>
                                        <p:cTn dur="500"/>
                                        <p:tgtEl>
                                          <p:spTgt spid="5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xEl>
                                              <p:pRg end="1" st="1"/>
                                            </p:txEl>
                                          </p:spTgt>
                                        </p:tgtEl>
                                        <p:attrNameLst>
                                          <p:attrName>style.visibility</p:attrName>
                                        </p:attrNameLst>
                                      </p:cBhvr>
                                      <p:to>
                                        <p:strVal val="visible"/>
                                      </p:to>
                                    </p:set>
                                    <p:animEffect filter="fade" transition="in">
                                      <p:cBhvr>
                                        <p:cTn dur="500"/>
                                        <p:tgtEl>
                                          <p:spTgt spid="57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6" name="Shape 576"/>
        <p:cNvGrpSpPr/>
        <p:nvPr/>
      </p:nvGrpSpPr>
      <p:grpSpPr>
        <a:xfrm>
          <a:off x="0" y="0"/>
          <a:ext cx="0" cy="0"/>
          <a:chOff x="0" y="0"/>
          <a:chExt cx="0" cy="0"/>
        </a:xfrm>
      </p:grpSpPr>
      <p:sp>
        <p:nvSpPr>
          <p:cNvPr id="577" name="Shape 577"/>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Ecological Pyramid</a:t>
            </a:r>
          </a:p>
        </p:txBody>
      </p:sp>
      <p:sp>
        <p:nvSpPr>
          <p:cNvPr id="578" name="Shape 578"/>
          <p:cNvSpPr txBox="1"/>
          <p:nvPr>
            <p:ph idx="1" type="body"/>
          </p:nvPr>
        </p:nvSpPr>
        <p:spPr>
          <a:xfrm>
            <a:off x="142425" y="838200"/>
            <a:ext cx="8849100" cy="5744400"/>
          </a:xfrm>
          <a:prstGeom prst="rect">
            <a:avLst/>
          </a:prstGeom>
          <a:solidFill>
            <a:srgbClr val="D1F0D1"/>
          </a:solidFill>
          <a:ln>
            <a:noFill/>
          </a:ln>
        </p:spPr>
        <p:txBody>
          <a:bodyPr anchorCtr="0" anchor="t" bIns="45700" lIns="91425" rIns="91425" tIns="45700">
            <a:noAutofit/>
          </a:bodyPr>
          <a:lstStyle/>
          <a:p>
            <a:pPr indent="-342900" lvl="0" marL="342900" marR="0" rtl="0" algn="l">
              <a:lnSpc>
                <a:spcPct val="90000"/>
              </a:lnSpc>
              <a:spcBef>
                <a:spcPts val="0"/>
              </a:spcBef>
              <a:spcAft>
                <a:spcPts val="0"/>
              </a:spcAft>
              <a:buClr>
                <a:schemeClr val="dk1"/>
              </a:buClr>
              <a:buSzPct val="100000"/>
              <a:buFont typeface="Arial"/>
              <a:buChar char="•"/>
            </a:pPr>
            <a:r>
              <a:rPr b="1" i="0" lang="en-US" sz="3200" u="none">
                <a:solidFill>
                  <a:schemeClr val="dk1"/>
                </a:solidFill>
                <a:latin typeface="Arial"/>
                <a:ea typeface="Arial"/>
                <a:cs typeface="Arial"/>
                <a:sym typeface="Arial"/>
              </a:rPr>
              <a:t>Shows the relationships between producers and consumers at the trophic levels in an ecosystem.</a:t>
            </a:r>
          </a:p>
          <a:p>
            <a:pPr indent="-285750" lvl="1" marL="742950" marR="0" rtl="0" algn="l">
              <a:lnSpc>
                <a:spcPct val="90000"/>
              </a:lnSpc>
              <a:spcBef>
                <a:spcPts val="560"/>
              </a:spcBef>
              <a:spcAft>
                <a:spcPts val="0"/>
              </a:spcAft>
              <a:buClr>
                <a:schemeClr val="dk1"/>
              </a:buClr>
              <a:buSzPct val="100000"/>
              <a:buFont typeface="Arial"/>
              <a:buChar char="–"/>
            </a:pPr>
            <a:r>
              <a:rPr b="0" i="0" lang="en-US" sz="2800" u="none" cap="none" strike="noStrike">
                <a:solidFill>
                  <a:schemeClr val="dk1"/>
                </a:solidFill>
                <a:latin typeface="Arial"/>
                <a:ea typeface="Arial"/>
                <a:cs typeface="Arial"/>
                <a:sym typeface="Arial"/>
              </a:rPr>
              <a:t>The energy level available at each trophic level is about </a:t>
            </a:r>
            <a:r>
              <a:rPr b="1" i="0" lang="en-US" sz="2800" u="none" cap="none" strike="noStrike">
                <a:solidFill>
                  <a:schemeClr val="dk1"/>
                </a:solidFill>
                <a:latin typeface="Arial"/>
                <a:ea typeface="Arial"/>
                <a:cs typeface="Arial"/>
                <a:sym typeface="Arial"/>
              </a:rPr>
              <a:t>1/10 (10%)</a:t>
            </a:r>
            <a:r>
              <a:rPr b="0" i="0" lang="en-US" sz="2800" u="none" cap="none" strike="noStrike">
                <a:solidFill>
                  <a:schemeClr val="dk1"/>
                </a:solidFill>
                <a:latin typeface="Arial"/>
                <a:ea typeface="Arial"/>
                <a:cs typeface="Arial"/>
                <a:sym typeface="Arial"/>
              </a:rPr>
              <a:t> the energy available from the trophic level below it, the other 90% is lost as body heat.  </a:t>
            </a:r>
          </a:p>
          <a:p>
            <a:pPr indent="-285750" lvl="1" marL="742950" marR="0" rtl="0" algn="l">
              <a:lnSpc>
                <a:spcPct val="90000"/>
              </a:lnSpc>
              <a:spcBef>
                <a:spcPts val="560"/>
              </a:spcBef>
              <a:spcAft>
                <a:spcPts val="0"/>
              </a:spcAft>
              <a:buClr>
                <a:schemeClr val="dk1"/>
              </a:buClr>
              <a:buSzPct val="100000"/>
              <a:buFont typeface="Arial"/>
              <a:buChar char="–"/>
            </a:pPr>
            <a:r>
              <a:rPr b="0" i="0" lang="en-US" sz="2800" u="none" cap="none" strike="noStrike">
                <a:solidFill>
                  <a:schemeClr val="dk1"/>
                </a:solidFill>
                <a:latin typeface="Arial"/>
                <a:ea typeface="Arial"/>
                <a:cs typeface="Arial"/>
                <a:sym typeface="Arial"/>
              </a:rPr>
              <a:t>This pattern of energy transfer is sometimes called the </a:t>
            </a:r>
            <a:r>
              <a:rPr b="1" i="0" lang="en-US" sz="2800" u="none" cap="none" strike="noStrike">
                <a:solidFill>
                  <a:schemeClr val="dk1"/>
                </a:solidFill>
                <a:latin typeface="Arial"/>
                <a:ea typeface="Arial"/>
                <a:cs typeface="Arial"/>
                <a:sym typeface="Arial"/>
              </a:rPr>
              <a:t>10 percent (%) law</a:t>
            </a:r>
            <a:r>
              <a:rPr b="0" i="0" lang="en-US" sz="2800" u="none" cap="none" strike="noStrike">
                <a:solidFill>
                  <a:schemeClr val="dk1"/>
                </a:solidFill>
                <a:latin typeface="Arial"/>
                <a:ea typeface="Arial"/>
                <a:cs typeface="Arial"/>
                <a:sym typeface="Arial"/>
              </a:rPr>
              <a:t>.</a:t>
            </a:r>
          </a:p>
          <a:p>
            <a:pPr indent="-228600" lvl="2" marL="1143000" marR="0" rtl="0" algn="l">
              <a:lnSpc>
                <a:spcPct val="90000"/>
              </a:lnSpc>
              <a:spcBef>
                <a:spcPts val="480"/>
              </a:spcBef>
              <a:spcAft>
                <a:spcPts val="0"/>
              </a:spcAft>
              <a:buClr>
                <a:schemeClr val="dk1"/>
              </a:buClr>
              <a:buSzPct val="100000"/>
              <a:buFont typeface="Arial"/>
              <a:buChar char="•"/>
            </a:pPr>
            <a:r>
              <a:rPr b="0" i="0" lang="en-US" sz="2400" u="none" cap="none" strike="noStrike">
                <a:solidFill>
                  <a:schemeClr val="dk1"/>
                </a:solidFill>
                <a:latin typeface="Arial"/>
                <a:ea typeface="Arial"/>
                <a:cs typeface="Arial"/>
                <a:sym typeface="Arial"/>
              </a:rPr>
              <a:t>Ex: If the producers in the energy pyramid supply </a:t>
            </a:r>
            <a:r>
              <a:rPr b="0" lang="en-US"/>
              <a:t>1</a:t>
            </a:r>
            <a:r>
              <a:rPr b="0" i="0" lang="en-US" sz="2400" u="none" cap="none" strike="noStrike">
                <a:solidFill>
                  <a:schemeClr val="dk1"/>
                </a:solidFill>
                <a:latin typeface="Arial"/>
                <a:ea typeface="Arial"/>
                <a:cs typeface="Arial"/>
                <a:sym typeface="Arial"/>
              </a:rPr>
              <a:t>,000 </a:t>
            </a:r>
            <a:r>
              <a:rPr b="0" lang="en-US"/>
              <a:t>C</a:t>
            </a:r>
            <a:r>
              <a:rPr b="0" i="0" lang="en-US" sz="2400" u="none" cap="none" strike="noStrike">
                <a:solidFill>
                  <a:schemeClr val="dk1"/>
                </a:solidFill>
                <a:latin typeface="Arial"/>
                <a:ea typeface="Arial"/>
                <a:cs typeface="Arial"/>
                <a:sym typeface="Arial"/>
              </a:rPr>
              <a:t>alories of energy, how many </a:t>
            </a:r>
            <a:r>
              <a:rPr b="0" lang="en-US"/>
              <a:t>C</a:t>
            </a:r>
            <a:r>
              <a:rPr b="0" i="0" lang="en-US" sz="2400" u="none" cap="none" strike="noStrike">
                <a:solidFill>
                  <a:schemeClr val="dk1"/>
                </a:solidFill>
                <a:latin typeface="Arial"/>
                <a:ea typeface="Arial"/>
                <a:cs typeface="Arial"/>
                <a:sym typeface="Arial"/>
              </a:rPr>
              <a:t>alories will be passed on the each higher trophic level, assuming the 10 percent law?</a:t>
            </a:r>
          </a:p>
        </p:txBody>
      </p:sp>
      <p:pic>
        <p:nvPicPr>
          <p:cNvPr id="579" name="Shape 579"/>
          <p:cNvPicPr preferRelativeResize="0"/>
          <p:nvPr/>
        </p:nvPicPr>
        <p:blipFill>
          <a:blip r:embed="rId3">
            <a:alphaModFix/>
          </a:blip>
          <a:stretch>
            <a:fillRect/>
          </a:stretch>
        </p:blipFill>
        <p:spPr>
          <a:xfrm>
            <a:off x="4191000" y="1847762"/>
            <a:ext cx="4953000" cy="2828925"/>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9"/>
                                        </p:tgtEl>
                                        <p:attrNameLst>
                                          <p:attrName>style.visibility</p:attrName>
                                        </p:attrNameLst>
                                      </p:cBhvr>
                                      <p:to>
                                        <p:strVal val="visible"/>
                                      </p:to>
                                    </p:set>
                                    <p:animEffect filter="fade" transition="in">
                                      <p:cBhvr>
                                        <p:cTn dur="1000"/>
                                        <p:tgtEl>
                                          <p:spTgt spid="5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3" name="Shape 583"/>
        <p:cNvGrpSpPr/>
        <p:nvPr/>
      </p:nvGrpSpPr>
      <p:grpSpPr>
        <a:xfrm>
          <a:off x="0" y="0"/>
          <a:ext cx="0" cy="0"/>
          <a:chOff x="0" y="0"/>
          <a:chExt cx="0" cy="0"/>
        </a:xfrm>
      </p:grpSpPr>
      <p:sp>
        <p:nvSpPr>
          <p:cNvPr id="584" name="Shape 584"/>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4000" u="none" cap="none" strike="noStrike">
                <a:solidFill>
                  <a:schemeClr val="dk2"/>
                </a:solidFill>
                <a:latin typeface="Arial"/>
                <a:ea typeface="Arial"/>
                <a:cs typeface="Arial"/>
                <a:sym typeface="Arial"/>
              </a:rPr>
              <a:t>Why usually only 3-5 levels?</a:t>
            </a:r>
          </a:p>
        </p:txBody>
      </p:sp>
      <p:sp>
        <p:nvSpPr>
          <p:cNvPr id="585" name="Shape 585"/>
          <p:cNvSpPr txBox="1"/>
          <p:nvPr>
            <p:ph idx="1" type="body"/>
          </p:nvPr>
        </p:nvSpPr>
        <p:spPr>
          <a:xfrm>
            <a:off x="152400" y="838200"/>
            <a:ext cx="8458200" cy="5410200"/>
          </a:xfrm>
          <a:prstGeom prst="rect">
            <a:avLst/>
          </a:prstGeom>
          <a:noFill/>
          <a:ln>
            <a:noFill/>
          </a:ln>
        </p:spPr>
        <p:txBody>
          <a:bodyPr anchorCtr="0" anchor="t" bIns="45700" lIns="91425" rIns="91425" tIns="45700">
            <a:noAutofit/>
          </a:bodyPr>
          <a:lstStyle/>
          <a:p>
            <a:pPr indent="-342900" lvl="0" marL="342900" marR="0" rtl="0" algn="l">
              <a:lnSpc>
                <a:spcPct val="100000"/>
              </a:lnSpc>
              <a:spcBef>
                <a:spcPts val="0"/>
              </a:spcBef>
              <a:spcAft>
                <a:spcPts val="0"/>
              </a:spcAft>
              <a:buClr>
                <a:schemeClr val="dk1"/>
              </a:buClr>
              <a:buSzPct val="100000"/>
              <a:buFont typeface="Arial"/>
              <a:buChar char="•"/>
            </a:pPr>
            <a:r>
              <a:rPr b="1" i="0" lang="en-US" sz="3200" u="none">
                <a:solidFill>
                  <a:schemeClr val="dk1"/>
                </a:solidFill>
                <a:latin typeface="Arial"/>
                <a:ea typeface="Arial"/>
                <a:cs typeface="Arial"/>
                <a:sym typeface="Arial"/>
              </a:rPr>
              <a:t>Energy efficiency goes down the further away you are from a producer:</a:t>
            </a:r>
          </a:p>
        </p:txBody>
      </p:sp>
      <p:pic>
        <p:nvPicPr>
          <p:cNvPr descr="http://k8schoollessons.com/wp-content/uploads/2015/01/food-chain-1.png" id="586" name="Shape 586"/>
          <p:cNvPicPr preferRelativeResize="0"/>
          <p:nvPr/>
        </p:nvPicPr>
        <p:blipFill rotWithShape="1">
          <a:blip r:embed="rId3">
            <a:alphaModFix/>
          </a:blip>
          <a:srcRect b="0" l="0" r="0" t="0"/>
          <a:stretch/>
        </p:blipFill>
        <p:spPr>
          <a:xfrm>
            <a:off x="762000" y="1828800"/>
            <a:ext cx="7956549" cy="3852862"/>
          </a:xfrm>
          <a:prstGeom prst="rect">
            <a:avLst/>
          </a:prstGeom>
          <a:noFill/>
          <a:ln>
            <a:noFill/>
          </a:ln>
        </p:spPr>
      </p:pic>
      <p:sp>
        <p:nvSpPr>
          <p:cNvPr id="587" name="Shape 587"/>
          <p:cNvSpPr txBox="1"/>
          <p:nvPr/>
        </p:nvSpPr>
        <p:spPr>
          <a:xfrm>
            <a:off x="3540125" y="1752600"/>
            <a:ext cx="1671637"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1,000 Calories</a:t>
            </a:r>
          </a:p>
        </p:txBody>
      </p:sp>
      <p:sp>
        <p:nvSpPr>
          <p:cNvPr id="588" name="Shape 588"/>
          <p:cNvSpPr txBox="1"/>
          <p:nvPr/>
        </p:nvSpPr>
        <p:spPr>
          <a:xfrm>
            <a:off x="762000" y="3090861"/>
            <a:ext cx="1671637"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1,000 Calories</a:t>
            </a:r>
          </a:p>
        </p:txBody>
      </p:sp>
      <p:sp>
        <p:nvSpPr>
          <p:cNvPr id="589" name="Shape 589"/>
          <p:cNvSpPr txBox="1"/>
          <p:nvPr/>
        </p:nvSpPr>
        <p:spPr>
          <a:xfrm>
            <a:off x="385762" y="5573712"/>
            <a:ext cx="1671637" cy="3682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1,000 Calories</a:t>
            </a:r>
          </a:p>
        </p:txBody>
      </p:sp>
      <p:sp>
        <p:nvSpPr>
          <p:cNvPr id="590" name="Shape 590"/>
          <p:cNvSpPr txBox="1"/>
          <p:nvPr/>
        </p:nvSpPr>
        <p:spPr>
          <a:xfrm>
            <a:off x="5283200" y="1752600"/>
            <a:ext cx="1479550"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100 Calories</a:t>
            </a:r>
          </a:p>
        </p:txBody>
      </p:sp>
      <p:sp>
        <p:nvSpPr>
          <p:cNvPr id="591" name="Shape 591"/>
          <p:cNvSpPr txBox="1"/>
          <p:nvPr/>
        </p:nvSpPr>
        <p:spPr>
          <a:xfrm>
            <a:off x="3040061" y="3155950"/>
            <a:ext cx="1479550"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100 Calories</a:t>
            </a:r>
          </a:p>
        </p:txBody>
      </p:sp>
      <p:sp>
        <p:nvSpPr>
          <p:cNvPr id="592" name="Shape 592"/>
          <p:cNvSpPr txBox="1"/>
          <p:nvPr/>
        </p:nvSpPr>
        <p:spPr>
          <a:xfrm>
            <a:off x="2168525" y="5375275"/>
            <a:ext cx="1479550" cy="3682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100 Calories</a:t>
            </a:r>
          </a:p>
        </p:txBody>
      </p:sp>
      <p:sp>
        <p:nvSpPr>
          <p:cNvPr id="593" name="Shape 593"/>
          <p:cNvSpPr txBox="1"/>
          <p:nvPr/>
        </p:nvSpPr>
        <p:spPr>
          <a:xfrm>
            <a:off x="7169150" y="1644650"/>
            <a:ext cx="1350961" cy="3682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10 Calories</a:t>
            </a:r>
          </a:p>
        </p:txBody>
      </p:sp>
      <p:sp>
        <p:nvSpPr>
          <p:cNvPr id="594" name="Shape 594"/>
          <p:cNvSpPr txBox="1"/>
          <p:nvPr/>
        </p:nvSpPr>
        <p:spPr>
          <a:xfrm>
            <a:off x="5180012" y="3173411"/>
            <a:ext cx="1350961"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10 Calories</a:t>
            </a:r>
          </a:p>
        </p:txBody>
      </p:sp>
      <p:sp>
        <p:nvSpPr>
          <p:cNvPr id="595" name="Shape 595"/>
          <p:cNvSpPr txBox="1"/>
          <p:nvPr/>
        </p:nvSpPr>
        <p:spPr>
          <a:xfrm>
            <a:off x="4065587" y="5411787"/>
            <a:ext cx="1350961" cy="3682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10 Calories</a:t>
            </a:r>
          </a:p>
        </p:txBody>
      </p:sp>
      <p:sp>
        <p:nvSpPr>
          <p:cNvPr id="596" name="Shape 596"/>
          <p:cNvSpPr txBox="1"/>
          <p:nvPr/>
        </p:nvSpPr>
        <p:spPr>
          <a:xfrm>
            <a:off x="7159625" y="3090861"/>
            <a:ext cx="1108074"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1 Calorie</a:t>
            </a:r>
          </a:p>
        </p:txBody>
      </p:sp>
      <p:sp>
        <p:nvSpPr>
          <p:cNvPr id="597" name="Shape 597"/>
          <p:cNvSpPr txBox="1"/>
          <p:nvPr/>
        </p:nvSpPr>
        <p:spPr>
          <a:xfrm>
            <a:off x="5911850" y="5559425"/>
            <a:ext cx="1108074"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1 Calorie</a:t>
            </a:r>
          </a:p>
        </p:txBody>
      </p:sp>
      <p:sp>
        <p:nvSpPr>
          <p:cNvPr id="598" name="Shape 598"/>
          <p:cNvSpPr txBox="1"/>
          <p:nvPr/>
        </p:nvSpPr>
        <p:spPr>
          <a:xfrm>
            <a:off x="7521575" y="5497512"/>
            <a:ext cx="1300162" cy="3682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0.1 Calorie</a:t>
            </a:r>
          </a:p>
        </p:txBody>
      </p:sp>
      <p:sp>
        <p:nvSpPr>
          <p:cNvPr id="599" name="Shape 599"/>
          <p:cNvSpPr txBox="1"/>
          <p:nvPr/>
        </p:nvSpPr>
        <p:spPr>
          <a:xfrm>
            <a:off x="6172200" y="5881687"/>
            <a:ext cx="3108325" cy="923924"/>
          </a:xfrm>
          <a:prstGeom prst="rect">
            <a:avLst/>
          </a:prstGeom>
          <a:solidFill>
            <a:srgbClr val="FF6666"/>
          </a:solid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Because it is so inefficient to be here, there are very few top predators that survive </a:t>
            </a:r>
          </a:p>
        </p:txBody>
      </p:sp>
      <p:sp>
        <p:nvSpPr>
          <p:cNvPr id="600" name="Shape 600"/>
          <p:cNvSpPr txBox="1"/>
          <p:nvPr/>
        </p:nvSpPr>
        <p:spPr>
          <a:xfrm>
            <a:off x="39424" y="1831975"/>
            <a:ext cx="3248399" cy="1200300"/>
          </a:xfrm>
          <a:prstGeom prst="rect">
            <a:avLst/>
          </a:prstGeom>
          <a:solidFill>
            <a:srgbClr val="75D175"/>
          </a:solid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Because it is so efficient to be </a:t>
            </a:r>
            <a:r>
              <a:rPr lang="en-US" sz="1800">
                <a:solidFill>
                  <a:schemeClr val="dk1"/>
                </a:solidFill>
              </a:rPr>
              <a:t>at the bottom of</a:t>
            </a:r>
            <a:r>
              <a:rPr b="0" i="0" lang="en-US" sz="1800" u="none">
                <a:solidFill>
                  <a:schemeClr val="dk1"/>
                </a:solidFill>
                <a:latin typeface="Arial"/>
                <a:ea typeface="Arial"/>
                <a:cs typeface="Arial"/>
                <a:sym typeface="Arial"/>
              </a:rPr>
              <a:t> a food chain, there can be many producers and primary (1</a:t>
            </a:r>
            <a:r>
              <a:rPr b="0" baseline="30000" i="0" lang="en-US" sz="1800" u="none">
                <a:solidFill>
                  <a:schemeClr val="dk1"/>
                </a:solidFill>
                <a:latin typeface="Arial"/>
                <a:ea typeface="Arial"/>
                <a:cs typeface="Arial"/>
                <a:sym typeface="Arial"/>
              </a:rPr>
              <a:t>st</a:t>
            </a:r>
            <a:r>
              <a:rPr b="0" i="0" lang="en-US" sz="1800" u="none">
                <a:solidFill>
                  <a:schemeClr val="dk1"/>
                </a:solidFill>
                <a:latin typeface="Arial"/>
                <a:ea typeface="Arial"/>
                <a:cs typeface="Arial"/>
                <a:sym typeface="Arial"/>
              </a:rPr>
              <a:t>) consumers.</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1000"/>
                                        <p:tgtEl>
                                          <p:spTgt spid="5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1000"/>
                                        <p:tgtEl>
                                          <p:spTgt spid="5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1000"/>
                                        <p:tgtEl>
                                          <p:spTgt spid="5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0"/>
                                        </p:tgtEl>
                                        <p:attrNameLst>
                                          <p:attrName>style.visibility</p:attrName>
                                        </p:attrNameLst>
                                      </p:cBhvr>
                                      <p:to>
                                        <p:strVal val="visible"/>
                                      </p:to>
                                    </p:set>
                                    <p:animEffect filter="fade" transition="in">
                                      <p:cBhvr>
                                        <p:cTn dur="1000"/>
                                        <p:tgtEl>
                                          <p:spTgt spid="5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1000"/>
                                        <p:tgtEl>
                                          <p:spTgt spid="5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1000"/>
                                        <p:tgtEl>
                                          <p:spTgt spid="5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1000"/>
                                        <p:tgtEl>
                                          <p:spTgt spid="5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1000"/>
                                        <p:tgtEl>
                                          <p:spTgt spid="5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5"/>
                                        </p:tgtEl>
                                        <p:attrNameLst>
                                          <p:attrName>style.visibility</p:attrName>
                                        </p:attrNameLst>
                                      </p:cBhvr>
                                      <p:to>
                                        <p:strVal val="visible"/>
                                      </p:to>
                                    </p:set>
                                    <p:animEffect filter="fade" transition="in">
                                      <p:cBhvr>
                                        <p:cTn dur="1000"/>
                                        <p:tgtEl>
                                          <p:spTgt spid="5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1000"/>
                                        <p:tgtEl>
                                          <p:spTgt spid="5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1000"/>
                                        <p:tgtEl>
                                          <p:spTgt spid="5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1000"/>
                                        <p:tgtEl>
                                          <p:spTgt spid="5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00"/>
                                        </p:tgtEl>
                                        <p:attrNameLst>
                                          <p:attrName>style.visibility</p:attrName>
                                        </p:attrNameLst>
                                      </p:cBhvr>
                                      <p:to>
                                        <p:strVal val="visible"/>
                                      </p:to>
                                    </p:set>
                                    <p:anim calcmode="lin" valueType="num">
                                      <p:cBhvr additive="base">
                                        <p:cTn dur="500"/>
                                        <p:tgtEl>
                                          <p:spTgt spid="60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99"/>
                                        </p:tgtEl>
                                        <p:attrNameLst>
                                          <p:attrName>style.visibility</p:attrName>
                                        </p:attrNameLst>
                                      </p:cBhvr>
                                      <p:to>
                                        <p:strVal val="visible"/>
                                      </p:to>
                                    </p:set>
                                    <p:anim calcmode="lin" valueType="num">
                                      <p:cBhvr additive="base">
                                        <p:cTn dur="500"/>
                                        <p:tgtEl>
                                          <p:spTgt spid="59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5" name="Shape 605"/>
        <p:cNvGrpSpPr/>
        <p:nvPr/>
      </p:nvGrpSpPr>
      <p:grpSpPr>
        <a:xfrm>
          <a:off x="0" y="0"/>
          <a:ext cx="0" cy="0"/>
          <a:chOff x="0" y="0"/>
          <a:chExt cx="0" cy="0"/>
        </a:xfrm>
      </p:grpSpPr>
      <p:sp>
        <p:nvSpPr>
          <p:cNvPr id="606" name="Shape 606"/>
          <p:cNvSpPr txBox="1"/>
          <p:nvPr>
            <p:ph type="title"/>
          </p:nvPr>
        </p:nvSpPr>
        <p:spPr>
          <a:xfrm>
            <a:off x="0" y="0"/>
            <a:ext cx="7467600" cy="609600"/>
          </a:xfrm>
          <a:prstGeom prst="rect">
            <a:avLst/>
          </a:prstGeom>
        </p:spPr>
        <p:txBody>
          <a:bodyPr anchorCtr="0" anchor="ctr" bIns="91425" lIns="91425" rIns="91425" tIns="91425">
            <a:noAutofit/>
          </a:bodyPr>
          <a:lstStyle/>
          <a:p>
            <a:pPr lvl="0">
              <a:spcBef>
                <a:spcPts val="0"/>
              </a:spcBef>
              <a:buNone/>
            </a:pPr>
            <a:r>
              <a:t/>
            </a:r>
            <a:endParaRPr/>
          </a:p>
        </p:txBody>
      </p:sp>
      <p:sp>
        <p:nvSpPr>
          <p:cNvPr id="607" name="Shape 607"/>
          <p:cNvSpPr txBox="1"/>
          <p:nvPr>
            <p:ph idx="1" type="body"/>
          </p:nvPr>
        </p:nvSpPr>
        <p:spPr>
          <a:xfrm>
            <a:off x="1752600" y="838200"/>
            <a:ext cx="7239000" cy="5410200"/>
          </a:xfrm>
          <a:prstGeom prst="rect">
            <a:avLst/>
          </a:prstGeom>
        </p:spPr>
        <p:txBody>
          <a:bodyPr anchorCtr="0" anchor="t" bIns="91425" lIns="91425" rIns="91425" tIns="91425">
            <a:noAutofit/>
          </a:bodyPr>
          <a:lstStyle/>
          <a:p>
            <a:pPr lvl="0">
              <a:spcBef>
                <a:spcPts val="0"/>
              </a:spcBef>
              <a:buNone/>
            </a:pPr>
            <a:r>
              <a:t/>
            </a:r>
            <a:endParaRPr/>
          </a:p>
        </p:txBody>
      </p:sp>
      <p:pic>
        <p:nvPicPr>
          <p:cNvPr id="608" name="Shape 608"/>
          <p:cNvPicPr preferRelativeResize="0"/>
          <p:nvPr/>
        </p:nvPicPr>
        <p:blipFill>
          <a:blip r:embed="rId3">
            <a:alphaModFix/>
          </a:blip>
          <a:stretch>
            <a:fillRect/>
          </a:stretch>
        </p:blipFill>
        <p:spPr>
          <a:xfrm>
            <a:off x="0" y="648392"/>
            <a:ext cx="9144000" cy="556121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1" name="Shape 141"/>
        <p:cNvGrpSpPr/>
        <p:nvPr/>
      </p:nvGrpSpPr>
      <p:grpSpPr>
        <a:xfrm>
          <a:off x="0" y="0"/>
          <a:ext cx="0" cy="0"/>
          <a:chOff x="0" y="0"/>
          <a:chExt cx="0" cy="0"/>
        </a:xfrm>
      </p:grpSpPr>
      <p:sp>
        <p:nvSpPr>
          <p:cNvPr id="142" name="Shape 142"/>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Population Growth</a:t>
            </a:r>
          </a:p>
        </p:txBody>
      </p:sp>
      <p:sp>
        <p:nvSpPr>
          <p:cNvPr id="143" name="Shape 143"/>
          <p:cNvSpPr txBox="1"/>
          <p:nvPr>
            <p:ph idx="1" type="body"/>
          </p:nvPr>
        </p:nvSpPr>
        <p:spPr>
          <a:xfrm>
            <a:off x="1752600" y="838200"/>
            <a:ext cx="3543300" cy="5410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100000"/>
              <a:buFont typeface="Arial"/>
              <a:buChar char="•"/>
            </a:pPr>
            <a:r>
              <a:rPr b="1" i="0" lang="en-US" sz="2800" u="none" cap="none" strike="noStrike">
                <a:solidFill>
                  <a:schemeClr val="dk1"/>
                </a:solidFill>
                <a:latin typeface="Arial"/>
                <a:ea typeface="Arial"/>
                <a:cs typeface="Arial"/>
                <a:sym typeface="Arial"/>
              </a:rPr>
              <a:t>Exponential Growth: </a:t>
            </a:r>
            <a:r>
              <a:rPr b="0" i="0" lang="en-US" sz="2800" u="none" cap="none" strike="noStrike">
                <a:solidFill>
                  <a:schemeClr val="dk1"/>
                </a:solidFill>
                <a:latin typeface="Arial"/>
                <a:ea typeface="Arial"/>
                <a:cs typeface="Arial"/>
                <a:sym typeface="Arial"/>
              </a:rPr>
              <a:t>occurs when the rate of population growth in each new generation is a </a:t>
            </a:r>
            <a:r>
              <a:rPr b="0" i="1" lang="en-US" sz="2800" u="none" cap="none" strike="noStrike">
                <a:solidFill>
                  <a:schemeClr val="dk1"/>
                </a:solidFill>
                <a:latin typeface="Arial"/>
                <a:ea typeface="Arial"/>
                <a:cs typeface="Arial"/>
                <a:sym typeface="Arial"/>
              </a:rPr>
              <a:t>multiple </a:t>
            </a:r>
            <a:r>
              <a:rPr b="0" i="0" lang="en-US" sz="2800" u="none" cap="none" strike="noStrike">
                <a:solidFill>
                  <a:schemeClr val="dk1"/>
                </a:solidFill>
                <a:latin typeface="Arial"/>
                <a:ea typeface="Arial"/>
                <a:cs typeface="Arial"/>
                <a:sym typeface="Arial"/>
              </a:rPr>
              <a:t>of the previous generation.</a:t>
            </a:r>
          </a:p>
          <a:p>
            <a:pPr indent="0" lvl="1" marL="457200" marR="0" rtl="0" algn="l">
              <a:lnSpc>
                <a:spcPct val="100000"/>
              </a:lnSpc>
              <a:spcBef>
                <a:spcPts val="480"/>
              </a:spcBef>
              <a:spcAft>
                <a:spcPts val="0"/>
              </a:spcAft>
              <a:buClr>
                <a:schemeClr val="dk1"/>
              </a:buClr>
              <a:buSzPct val="100000"/>
              <a:buFont typeface="Arial"/>
              <a:buChar char="–"/>
            </a:pPr>
            <a:r>
              <a:rPr b="1" i="0" lang="en-US" sz="2400" u="none" cap="none" strike="noStrike">
                <a:solidFill>
                  <a:schemeClr val="dk1"/>
                </a:solidFill>
                <a:latin typeface="Arial"/>
                <a:ea typeface="Arial"/>
                <a:cs typeface="Arial"/>
                <a:sym typeface="Arial"/>
              </a:rPr>
              <a:t>Graph will be a </a:t>
            </a:r>
          </a:p>
          <a:p>
            <a:pPr indent="0" lvl="1" marL="457200" marR="0" rtl="0" algn="l">
              <a:lnSpc>
                <a:spcPct val="100000"/>
              </a:lnSpc>
              <a:spcBef>
                <a:spcPts val="480"/>
              </a:spcBef>
              <a:spcAft>
                <a:spcPts val="0"/>
              </a:spcAft>
              <a:buClr>
                <a:schemeClr val="dk1"/>
              </a:buClr>
              <a:buSzPct val="25000"/>
              <a:buFont typeface="Arial"/>
              <a:buNone/>
            </a:pPr>
            <a:r>
              <a:rPr b="1" i="0" lang="en-US" sz="2400" u="none" cap="none" strike="noStrike">
                <a:solidFill>
                  <a:schemeClr val="dk1"/>
                </a:solidFill>
                <a:latin typeface="Arial"/>
                <a:ea typeface="Arial"/>
                <a:cs typeface="Arial"/>
                <a:sym typeface="Arial"/>
              </a:rPr>
              <a:t> </a:t>
            </a:r>
            <a:r>
              <a:rPr lang="en-US" sz="2400"/>
              <a:t>“</a:t>
            </a:r>
            <a:r>
              <a:rPr b="1" i="0" lang="en-US" sz="2400" u="none" cap="none" strike="noStrike">
                <a:solidFill>
                  <a:schemeClr val="dk1"/>
                </a:solidFill>
                <a:latin typeface="Arial"/>
                <a:ea typeface="Arial"/>
                <a:cs typeface="Arial"/>
                <a:sym typeface="Arial"/>
              </a:rPr>
              <a:t> J-shaped curve.</a:t>
            </a:r>
            <a:r>
              <a:rPr lang="en-US" sz="2400"/>
              <a:t>”</a:t>
            </a:r>
          </a:p>
        </p:txBody>
      </p:sp>
      <p:pic>
        <p:nvPicPr>
          <p:cNvPr descr="Population exponential growth" id="144" name="Shape 144"/>
          <p:cNvPicPr preferRelativeResize="0"/>
          <p:nvPr>
            <p:ph idx="1" type="body"/>
          </p:nvPr>
        </p:nvPicPr>
        <p:blipFill rotWithShape="1">
          <a:blip r:embed="rId3">
            <a:alphaModFix/>
          </a:blip>
          <a:srcRect b="0" l="0" r="0" t="0"/>
          <a:stretch/>
        </p:blipFill>
        <p:spPr>
          <a:xfrm>
            <a:off x="5257800" y="1371600"/>
            <a:ext cx="3602036" cy="39623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2000"/>
                                        <p:tgtEl>
                                          <p:spTgt spid="1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xEl>
                                              <p:pRg end="0" st="0"/>
                                            </p:txEl>
                                          </p:spTgt>
                                        </p:tgtEl>
                                        <p:attrNameLst>
                                          <p:attrName>style.visibility</p:attrName>
                                        </p:attrNameLst>
                                      </p:cBhvr>
                                      <p:to>
                                        <p:strVal val="visible"/>
                                      </p:to>
                                    </p:set>
                                    <p:animEffect filter="fade" transition="in">
                                      <p:cBhvr>
                                        <p:cTn dur="2000"/>
                                        <p:tgtEl>
                                          <p:spTgt spid="14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xEl>
                                              <p:pRg end="1" st="1"/>
                                            </p:txEl>
                                          </p:spTgt>
                                        </p:tgtEl>
                                        <p:attrNameLst>
                                          <p:attrName>style.visibility</p:attrName>
                                        </p:attrNameLst>
                                      </p:cBhvr>
                                      <p:to>
                                        <p:strVal val="visible"/>
                                      </p:to>
                                    </p:set>
                                    <p:animEffect filter="fade" transition="in">
                                      <p:cBhvr>
                                        <p:cTn dur="2000"/>
                                        <p:tgtEl>
                                          <p:spTgt spid="14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xEl>
                                              <p:pRg end="2" st="2"/>
                                            </p:txEl>
                                          </p:spTgt>
                                        </p:tgtEl>
                                        <p:attrNameLst>
                                          <p:attrName>style.visibility</p:attrName>
                                        </p:attrNameLst>
                                      </p:cBhvr>
                                      <p:to>
                                        <p:strVal val="visible"/>
                                      </p:to>
                                    </p:set>
                                    <p:animEffect filter="fade" transition="in">
                                      <p:cBhvr>
                                        <p:cTn dur="2000"/>
                                        <p:tgtEl>
                                          <p:spTgt spid="14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3" name="Shape 613"/>
        <p:cNvGrpSpPr/>
        <p:nvPr/>
      </p:nvGrpSpPr>
      <p:grpSpPr>
        <a:xfrm>
          <a:off x="0" y="0"/>
          <a:ext cx="0" cy="0"/>
          <a:chOff x="0" y="0"/>
          <a:chExt cx="0" cy="0"/>
        </a:xfrm>
      </p:grpSpPr>
      <p:sp>
        <p:nvSpPr>
          <p:cNvPr id="614" name="Shape 614"/>
          <p:cNvSpPr txBox="1"/>
          <p:nvPr>
            <p:ph type="title"/>
          </p:nvPr>
        </p:nvSpPr>
        <p:spPr>
          <a:xfrm>
            <a:off x="0" y="0"/>
            <a:ext cx="7467600" cy="1105800"/>
          </a:xfrm>
          <a:prstGeom prst="rect">
            <a:avLst/>
          </a:prstGeom>
        </p:spPr>
        <p:txBody>
          <a:bodyPr anchorCtr="0" anchor="ctr" bIns="91425" lIns="91425" rIns="91425" tIns="91425">
            <a:noAutofit/>
          </a:bodyPr>
          <a:lstStyle/>
          <a:p>
            <a:pPr lvl="0">
              <a:spcBef>
                <a:spcPts val="0"/>
              </a:spcBef>
              <a:buNone/>
            </a:pPr>
            <a:r>
              <a:rPr lang="en-US"/>
              <a:t>Less energy at top means less animals can fill the top </a:t>
            </a:r>
            <a:r>
              <a:rPr lang="en-US" u="sng"/>
              <a:t>niche</a:t>
            </a:r>
          </a:p>
        </p:txBody>
      </p:sp>
      <p:sp>
        <p:nvSpPr>
          <p:cNvPr id="615" name="Shape 615"/>
          <p:cNvSpPr txBox="1"/>
          <p:nvPr>
            <p:ph idx="1" type="body"/>
          </p:nvPr>
        </p:nvSpPr>
        <p:spPr>
          <a:xfrm>
            <a:off x="1752600" y="838200"/>
            <a:ext cx="7239000" cy="5410200"/>
          </a:xfrm>
          <a:prstGeom prst="rect">
            <a:avLst/>
          </a:prstGeom>
        </p:spPr>
        <p:txBody>
          <a:bodyPr anchorCtr="0" anchor="t" bIns="91425" lIns="91425" rIns="91425" tIns="91425">
            <a:noAutofit/>
          </a:bodyPr>
          <a:lstStyle/>
          <a:p>
            <a:pPr lvl="0">
              <a:spcBef>
                <a:spcPts val="0"/>
              </a:spcBef>
              <a:buNone/>
            </a:pPr>
            <a:r>
              <a:t/>
            </a:r>
            <a:endParaRPr/>
          </a:p>
        </p:txBody>
      </p:sp>
      <p:pic>
        <p:nvPicPr>
          <p:cNvPr id="616" name="Shape 616"/>
          <p:cNvPicPr preferRelativeResize="0"/>
          <p:nvPr/>
        </p:nvPicPr>
        <p:blipFill>
          <a:blip r:embed="rId3">
            <a:alphaModFix/>
          </a:blip>
          <a:stretch>
            <a:fillRect/>
          </a:stretch>
        </p:blipFill>
        <p:spPr>
          <a:xfrm>
            <a:off x="1448675" y="1228072"/>
            <a:ext cx="6173949" cy="463044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0" name="Shape 620"/>
        <p:cNvGrpSpPr/>
        <p:nvPr/>
      </p:nvGrpSpPr>
      <p:grpSpPr>
        <a:xfrm>
          <a:off x="0" y="0"/>
          <a:ext cx="0" cy="0"/>
          <a:chOff x="0" y="0"/>
          <a:chExt cx="0" cy="0"/>
        </a:xfrm>
      </p:grpSpPr>
      <p:sp>
        <p:nvSpPr>
          <p:cNvPr id="621" name="Shape 621"/>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Ecological Pyramid</a:t>
            </a:r>
          </a:p>
        </p:txBody>
      </p:sp>
      <p:pic>
        <p:nvPicPr>
          <p:cNvPr descr="ecological pyramid" id="622" name="Shape 622"/>
          <p:cNvPicPr preferRelativeResize="0"/>
          <p:nvPr>
            <p:ph idx="1" type="body"/>
          </p:nvPr>
        </p:nvPicPr>
        <p:blipFill rotWithShape="1">
          <a:blip r:embed="rId3">
            <a:alphaModFix/>
          </a:blip>
          <a:srcRect b="0" l="0" r="0" t="0"/>
          <a:stretch/>
        </p:blipFill>
        <p:spPr>
          <a:xfrm>
            <a:off x="2281236" y="1295400"/>
            <a:ext cx="6181725" cy="43434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6" name="Shape 626"/>
        <p:cNvGrpSpPr/>
        <p:nvPr/>
      </p:nvGrpSpPr>
      <p:grpSpPr>
        <a:xfrm>
          <a:off x="0" y="0"/>
          <a:ext cx="0" cy="0"/>
          <a:chOff x="0" y="0"/>
          <a:chExt cx="0" cy="0"/>
        </a:xfrm>
      </p:grpSpPr>
      <p:sp>
        <p:nvSpPr>
          <p:cNvPr id="627" name="Shape 627"/>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lang="en-US" sz="3600"/>
              <a:t>You try #24</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27"/>
                                        </p:tgtEl>
                                        <p:attrNameLst>
                                          <p:attrName>style.visibility</p:attrName>
                                        </p:attrNameLst>
                                      </p:cBhvr>
                                      <p:to>
                                        <p:strVal val="visible"/>
                                      </p:to>
                                    </p:set>
                                    <p:animEffect filter="fade" transition="in">
                                      <p:cBhvr>
                                        <p:cTn dur="2000"/>
                                        <p:tgtEl>
                                          <p:spTgt spid="6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1" name="Shape 631"/>
        <p:cNvGrpSpPr/>
        <p:nvPr/>
      </p:nvGrpSpPr>
      <p:grpSpPr>
        <a:xfrm>
          <a:off x="0" y="0"/>
          <a:ext cx="0" cy="0"/>
          <a:chOff x="0" y="0"/>
          <a:chExt cx="0" cy="0"/>
        </a:xfrm>
      </p:grpSpPr>
      <p:sp>
        <p:nvSpPr>
          <p:cNvPr id="632" name="Shape 632"/>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Food Webs</a:t>
            </a:r>
          </a:p>
        </p:txBody>
      </p:sp>
      <p:sp>
        <p:nvSpPr>
          <p:cNvPr id="633" name="Shape 633"/>
          <p:cNvSpPr txBox="1"/>
          <p:nvPr>
            <p:ph idx="1" type="body"/>
          </p:nvPr>
        </p:nvSpPr>
        <p:spPr>
          <a:xfrm>
            <a:off x="1523725" y="838200"/>
            <a:ext cx="3366300" cy="5410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100000"/>
              <a:buFont typeface="Arial"/>
              <a:buNone/>
            </a:pPr>
            <a:r>
              <a:t/>
            </a:r>
            <a:endParaRPr b="1" i="0" sz="2800" u="none">
              <a:solidFill>
                <a:schemeClr val="dk1"/>
              </a:solidFill>
              <a:latin typeface="Arial"/>
              <a:ea typeface="Arial"/>
              <a:cs typeface="Arial"/>
              <a:sym typeface="Arial"/>
            </a:endParaRPr>
          </a:p>
          <a:p>
            <a:pPr indent="0" lvl="0" marL="0" marR="0" rtl="0" algn="l">
              <a:lnSpc>
                <a:spcPct val="100000"/>
              </a:lnSpc>
              <a:spcBef>
                <a:spcPts val="560"/>
              </a:spcBef>
              <a:spcAft>
                <a:spcPts val="0"/>
              </a:spcAft>
              <a:buClr>
                <a:schemeClr val="dk1"/>
              </a:buClr>
              <a:buSzPct val="100000"/>
              <a:buFont typeface="Arial"/>
              <a:buNone/>
            </a:pPr>
            <a:r>
              <a:t/>
            </a:r>
            <a:endParaRPr b="1" i="0" sz="2800" u="none">
              <a:solidFill>
                <a:schemeClr val="dk1"/>
              </a:solidFill>
              <a:latin typeface="Arial"/>
              <a:ea typeface="Arial"/>
              <a:cs typeface="Arial"/>
              <a:sym typeface="Arial"/>
            </a:endParaRPr>
          </a:p>
          <a:p>
            <a:pPr indent="0" lvl="0" marL="0" marR="0" rtl="0" algn="l">
              <a:lnSpc>
                <a:spcPct val="100000"/>
              </a:lnSpc>
              <a:spcBef>
                <a:spcPts val="560"/>
              </a:spcBef>
              <a:spcAft>
                <a:spcPts val="0"/>
              </a:spcAft>
              <a:buClr>
                <a:schemeClr val="dk1"/>
              </a:buClr>
              <a:buSzPct val="100000"/>
              <a:buFont typeface="Arial"/>
              <a:buChar char="•"/>
            </a:pPr>
            <a:r>
              <a:rPr b="1" i="0" lang="en-US" sz="2800" u="none">
                <a:solidFill>
                  <a:schemeClr val="dk1"/>
                </a:solidFill>
                <a:latin typeface="Arial"/>
                <a:ea typeface="Arial"/>
                <a:cs typeface="Arial"/>
                <a:sym typeface="Arial"/>
              </a:rPr>
              <a:t>Food Web: </a:t>
            </a:r>
            <a:r>
              <a:rPr b="0" i="0" lang="en-US" sz="2800" u="none">
                <a:solidFill>
                  <a:schemeClr val="dk1"/>
                </a:solidFill>
                <a:latin typeface="Arial"/>
                <a:ea typeface="Arial"/>
                <a:cs typeface="Arial"/>
                <a:sym typeface="Arial"/>
              </a:rPr>
              <a:t>demonstrates the interconnectedness of food chains in a community or ecosystem.</a:t>
            </a:r>
          </a:p>
          <a:p>
            <a:pPr indent="0" lvl="0" marL="0" marR="0" rtl="0" algn="l">
              <a:lnSpc>
                <a:spcPct val="100000"/>
              </a:lnSpc>
              <a:spcBef>
                <a:spcPts val="560"/>
              </a:spcBef>
              <a:spcAft>
                <a:spcPts val="0"/>
              </a:spcAft>
              <a:buClr>
                <a:schemeClr val="dk1"/>
              </a:buClr>
              <a:buSzPct val="100000"/>
              <a:buFont typeface="Arial"/>
              <a:buChar char="•"/>
            </a:pPr>
            <a:r>
              <a:rPr b="0" lang="en-US" sz="2800"/>
              <a:t>Ex: no one eats the same one food/prey every day</a:t>
            </a:r>
          </a:p>
        </p:txBody>
      </p:sp>
      <p:pic>
        <p:nvPicPr>
          <p:cNvPr descr="food web" id="634" name="Shape 634"/>
          <p:cNvPicPr preferRelativeResize="0"/>
          <p:nvPr>
            <p:ph idx="1" type="body"/>
          </p:nvPr>
        </p:nvPicPr>
        <p:blipFill rotWithShape="1">
          <a:blip r:embed="rId3">
            <a:alphaModFix/>
          </a:blip>
          <a:srcRect b="0" l="0" r="0" t="0"/>
          <a:stretch/>
        </p:blipFill>
        <p:spPr>
          <a:xfrm>
            <a:off x="5029200" y="1066800"/>
            <a:ext cx="3886200" cy="4830762"/>
          </a:xfrm>
          <a:prstGeom prst="rect">
            <a:avLst/>
          </a:prstGeom>
          <a:noFill/>
          <a:ln>
            <a:noFill/>
          </a:ln>
        </p:spPr>
      </p:pic>
      <p:sp>
        <p:nvSpPr>
          <p:cNvPr id="635" name="Shape 635"/>
          <p:cNvSpPr txBox="1"/>
          <p:nvPr/>
        </p:nvSpPr>
        <p:spPr>
          <a:xfrm>
            <a:off x="4448175" y="3244850"/>
            <a:ext cx="247649" cy="3682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 </a:t>
            </a:r>
          </a:p>
        </p:txBody>
      </p:sp>
      <p:sp>
        <p:nvSpPr>
          <p:cNvPr id="636" name="Shape 636"/>
          <p:cNvSpPr txBox="1"/>
          <p:nvPr/>
        </p:nvSpPr>
        <p:spPr>
          <a:xfrm>
            <a:off x="4448175" y="3244850"/>
            <a:ext cx="247649" cy="3682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 </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500"/>
                                        <p:tgtEl>
                                          <p:spTgt spid="6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1" name="Shape 641"/>
        <p:cNvGrpSpPr/>
        <p:nvPr/>
      </p:nvGrpSpPr>
      <p:grpSpPr>
        <a:xfrm>
          <a:off x="0" y="0"/>
          <a:ext cx="0" cy="0"/>
          <a:chOff x="0" y="0"/>
          <a:chExt cx="0" cy="0"/>
        </a:xfrm>
      </p:grpSpPr>
      <p:sp>
        <p:nvSpPr>
          <p:cNvPr id="642" name="Shape 642"/>
          <p:cNvSpPr txBox="1"/>
          <p:nvPr>
            <p:ph type="title"/>
          </p:nvPr>
        </p:nvSpPr>
        <p:spPr>
          <a:xfrm>
            <a:off x="0" y="0"/>
            <a:ext cx="7467600" cy="609600"/>
          </a:xfrm>
          <a:prstGeom prst="rect">
            <a:avLst/>
          </a:prstGeom>
        </p:spPr>
        <p:txBody>
          <a:bodyPr anchorCtr="0" anchor="ctr" bIns="91425" lIns="91425" rIns="91425" tIns="91425">
            <a:noAutofit/>
          </a:bodyPr>
          <a:lstStyle/>
          <a:p>
            <a:pPr lvl="0">
              <a:spcBef>
                <a:spcPts val="0"/>
              </a:spcBef>
              <a:buNone/>
            </a:pPr>
            <a:r>
              <a:t/>
            </a:r>
            <a:endParaRPr/>
          </a:p>
        </p:txBody>
      </p:sp>
      <p:sp>
        <p:nvSpPr>
          <p:cNvPr id="643" name="Shape 643"/>
          <p:cNvSpPr txBox="1"/>
          <p:nvPr>
            <p:ph idx="1" type="body"/>
          </p:nvPr>
        </p:nvSpPr>
        <p:spPr>
          <a:xfrm>
            <a:off x="1752600" y="838200"/>
            <a:ext cx="3543300" cy="5410200"/>
          </a:xfrm>
          <a:prstGeom prst="rect">
            <a:avLst/>
          </a:prstGeom>
        </p:spPr>
        <p:txBody>
          <a:bodyPr anchorCtr="0" anchor="t" bIns="91425" lIns="91425" rIns="91425" tIns="91425">
            <a:noAutofit/>
          </a:bodyPr>
          <a:lstStyle/>
          <a:p>
            <a:pPr lvl="0">
              <a:spcBef>
                <a:spcPts val="0"/>
              </a:spcBef>
              <a:buNone/>
            </a:pPr>
            <a:r>
              <a:t/>
            </a:r>
            <a:endParaRPr/>
          </a:p>
        </p:txBody>
      </p:sp>
      <p:sp>
        <p:nvSpPr>
          <p:cNvPr id="644" name="Shape 644"/>
          <p:cNvSpPr txBox="1"/>
          <p:nvPr>
            <p:ph idx="2" type="body"/>
          </p:nvPr>
        </p:nvSpPr>
        <p:spPr>
          <a:xfrm>
            <a:off x="6109850" y="838200"/>
            <a:ext cx="2881800" cy="5410200"/>
          </a:xfrm>
          <a:prstGeom prst="rect">
            <a:avLst/>
          </a:prstGeom>
        </p:spPr>
        <p:txBody>
          <a:bodyPr anchorCtr="0" anchor="t" bIns="91425" lIns="91425" rIns="91425" tIns="91425">
            <a:noAutofit/>
          </a:bodyPr>
          <a:lstStyle/>
          <a:p>
            <a:pPr lvl="0">
              <a:spcBef>
                <a:spcPts val="0"/>
              </a:spcBef>
              <a:buNone/>
            </a:pPr>
            <a:r>
              <a:rPr lang="en-US"/>
              <a:t>Again, notice which way the arrows point: </a:t>
            </a:r>
          </a:p>
          <a:p>
            <a:pPr lvl="0">
              <a:spcBef>
                <a:spcPts val="0"/>
              </a:spcBef>
              <a:buNone/>
            </a:pPr>
            <a:r>
              <a:rPr lang="en-US"/>
              <a:t>Show </a:t>
            </a:r>
            <a:r>
              <a:rPr lang="en-US" u="sng"/>
              <a:t>where the energy is going</a:t>
            </a:r>
          </a:p>
          <a:p>
            <a:pPr lvl="0">
              <a:spcBef>
                <a:spcPts val="0"/>
              </a:spcBef>
              <a:buNone/>
            </a:pPr>
            <a:r>
              <a:rPr lang="en-US"/>
              <a:t>NOT Who is eating who</a:t>
            </a:r>
          </a:p>
        </p:txBody>
      </p:sp>
      <p:pic>
        <p:nvPicPr>
          <p:cNvPr id="645" name="Shape 645"/>
          <p:cNvPicPr preferRelativeResize="0"/>
          <p:nvPr/>
        </p:nvPicPr>
        <p:blipFill>
          <a:blip r:embed="rId3">
            <a:alphaModFix/>
          </a:blip>
          <a:stretch>
            <a:fillRect/>
          </a:stretch>
        </p:blipFill>
        <p:spPr>
          <a:xfrm>
            <a:off x="11" y="0"/>
            <a:ext cx="6069026" cy="685799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9" name="Shape 649"/>
        <p:cNvGrpSpPr/>
        <p:nvPr/>
      </p:nvGrpSpPr>
      <p:grpSpPr>
        <a:xfrm>
          <a:off x="0" y="0"/>
          <a:ext cx="0" cy="0"/>
          <a:chOff x="0" y="0"/>
          <a:chExt cx="0" cy="0"/>
        </a:xfrm>
      </p:grpSpPr>
      <p:sp>
        <p:nvSpPr>
          <p:cNvPr id="650" name="Shape 650"/>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4000" u="none" cap="none" strike="noStrike">
                <a:solidFill>
                  <a:schemeClr val="dk2"/>
                </a:solidFill>
                <a:latin typeface="Arial"/>
                <a:ea typeface="Arial"/>
                <a:cs typeface="Arial"/>
                <a:sym typeface="Arial"/>
              </a:rPr>
              <a:t>Keystone Species</a:t>
            </a:r>
          </a:p>
        </p:txBody>
      </p:sp>
      <p:sp>
        <p:nvSpPr>
          <p:cNvPr id="651" name="Shape 651"/>
          <p:cNvSpPr txBox="1"/>
          <p:nvPr>
            <p:ph idx="1" type="body"/>
          </p:nvPr>
        </p:nvSpPr>
        <p:spPr>
          <a:xfrm>
            <a:off x="-76200" y="839774"/>
            <a:ext cx="3886200" cy="5680500"/>
          </a:xfrm>
          <a:prstGeom prst="rect">
            <a:avLst/>
          </a:prstGeom>
          <a:solidFill>
            <a:srgbClr val="EFF4EF"/>
          </a:solidFill>
          <a:ln>
            <a:noFill/>
          </a:ln>
        </p:spPr>
        <p:txBody>
          <a:bodyPr anchorCtr="0" anchor="t" bIns="45700" lIns="91425" rIns="91425" tIns="45700">
            <a:noAutofit/>
          </a:bodyPr>
          <a:lstStyle/>
          <a:p>
            <a:pPr indent="-342900" lvl="0" marL="342900" marR="0" rtl="0" algn="l">
              <a:lnSpc>
                <a:spcPct val="100000"/>
              </a:lnSpc>
              <a:spcBef>
                <a:spcPts val="0"/>
              </a:spcBef>
              <a:spcAft>
                <a:spcPts val="0"/>
              </a:spcAft>
              <a:buClr>
                <a:schemeClr val="dk1"/>
              </a:buClr>
              <a:buSzPct val="100000"/>
              <a:buFont typeface="Arial"/>
              <a:buChar char="•"/>
            </a:pPr>
            <a:r>
              <a:rPr b="0" i="0" lang="en-US" sz="2800" u="none">
                <a:solidFill>
                  <a:schemeClr val="dk1"/>
                </a:solidFill>
                <a:latin typeface="Arial"/>
                <a:ea typeface="Arial"/>
                <a:cs typeface="Arial"/>
                <a:sym typeface="Arial"/>
              </a:rPr>
              <a:t>When a </a:t>
            </a:r>
            <a:r>
              <a:rPr b="1" i="0" lang="en-US" sz="2800" u="none">
                <a:solidFill>
                  <a:schemeClr val="dk1"/>
                </a:solidFill>
                <a:latin typeface="Arial"/>
                <a:ea typeface="Arial"/>
                <a:cs typeface="Arial"/>
                <a:sym typeface="Arial"/>
              </a:rPr>
              <a:t>keystone species</a:t>
            </a:r>
            <a:r>
              <a:rPr b="0" i="0" lang="en-US" sz="2800" u="none">
                <a:solidFill>
                  <a:schemeClr val="dk1"/>
                </a:solidFill>
                <a:latin typeface="Arial"/>
                <a:ea typeface="Arial"/>
                <a:cs typeface="Arial"/>
                <a:sym typeface="Arial"/>
              </a:rPr>
              <a:t> is removed from a habitat, the habitat is dramatically changed- more than the removal of any other species. All other species are affected</a:t>
            </a:r>
            <a:r>
              <a:rPr b="0" lang="en-US" sz="2800"/>
              <a:t>, the whole</a:t>
            </a:r>
            <a:r>
              <a:rPr b="0" i="0" lang="en-US" sz="2800" u="none">
                <a:solidFill>
                  <a:schemeClr val="dk1"/>
                </a:solidFill>
                <a:latin typeface="Arial"/>
                <a:ea typeface="Arial"/>
                <a:cs typeface="Arial"/>
                <a:sym typeface="Arial"/>
              </a:rPr>
              <a:t> food chain </a:t>
            </a:r>
            <a:r>
              <a:rPr b="0" lang="en-US" sz="2800"/>
              <a:t>c</a:t>
            </a:r>
            <a:r>
              <a:rPr b="0" i="0" lang="en-US" sz="2800" u="none">
                <a:solidFill>
                  <a:schemeClr val="dk1"/>
                </a:solidFill>
                <a:latin typeface="Arial"/>
                <a:ea typeface="Arial"/>
                <a:cs typeface="Arial"/>
                <a:sym typeface="Arial"/>
              </a:rPr>
              <a:t>ould collapse.</a:t>
            </a:r>
          </a:p>
        </p:txBody>
      </p:sp>
      <p:sp>
        <p:nvSpPr>
          <p:cNvPr id="652" name="Shape 652"/>
          <p:cNvSpPr txBox="1"/>
          <p:nvPr>
            <p:ph idx="1" type="body"/>
          </p:nvPr>
        </p:nvSpPr>
        <p:spPr>
          <a:xfrm>
            <a:off x="4903075" y="583775"/>
            <a:ext cx="3543300" cy="5410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1" i="0" lang="en-US" sz="3200" u="none">
                <a:solidFill>
                  <a:schemeClr val="dk1"/>
                </a:solidFill>
                <a:latin typeface="Arial"/>
                <a:ea typeface="Arial"/>
                <a:cs typeface="Arial"/>
                <a:sym typeface="Arial"/>
              </a:rPr>
              <a:t>Ex: Sea Otter in ke</a:t>
            </a:r>
            <a:r>
              <a:rPr lang="en-US"/>
              <a:t>lp forest</a:t>
            </a:r>
          </a:p>
        </p:txBody>
      </p:sp>
      <p:pic>
        <p:nvPicPr>
          <p:cNvPr descr="https://d2gne97vdumgn3.cloudfront.net/api/file/SWkeDuUTMeh6ARJvPPuf" id="653" name="Shape 653"/>
          <p:cNvPicPr preferRelativeResize="0"/>
          <p:nvPr/>
        </p:nvPicPr>
        <p:blipFill rotWithShape="1">
          <a:blip r:embed="rId3">
            <a:alphaModFix/>
          </a:blip>
          <a:srcRect b="0" l="0" r="0" t="0"/>
          <a:stretch/>
        </p:blipFill>
        <p:spPr>
          <a:xfrm>
            <a:off x="3575050" y="1676400"/>
            <a:ext cx="5568950" cy="4181475"/>
          </a:xfrm>
          <a:prstGeom prst="rect">
            <a:avLst/>
          </a:prstGeom>
          <a:noFill/>
          <a:ln>
            <a:noFill/>
          </a:ln>
        </p:spPr>
      </p:pic>
    </p:spTree>
  </p:cSld>
  <p:clrMapOvr>
    <a:masterClrMapping/>
  </p:clrMapOvr>
  <p:transition>
    <p:fade/>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8" name="Shape 658"/>
        <p:cNvGrpSpPr/>
        <p:nvPr/>
      </p:nvGrpSpPr>
      <p:grpSpPr>
        <a:xfrm>
          <a:off x="0" y="0"/>
          <a:ext cx="0" cy="0"/>
          <a:chOff x="0" y="0"/>
          <a:chExt cx="0" cy="0"/>
        </a:xfrm>
      </p:grpSpPr>
      <p:sp>
        <p:nvSpPr>
          <p:cNvPr id="659" name="Shape 659"/>
          <p:cNvSpPr txBox="1"/>
          <p:nvPr>
            <p:ph type="title"/>
          </p:nvPr>
        </p:nvSpPr>
        <p:spPr>
          <a:xfrm>
            <a:off x="0" y="0"/>
            <a:ext cx="7467600" cy="609600"/>
          </a:xfrm>
          <a:prstGeom prst="rect">
            <a:avLst/>
          </a:prstGeom>
        </p:spPr>
        <p:txBody>
          <a:bodyPr anchorCtr="0" anchor="ctr" bIns="91425" lIns="91425" rIns="91425" tIns="91425">
            <a:noAutofit/>
          </a:bodyPr>
          <a:lstStyle/>
          <a:p>
            <a:pPr lvl="0">
              <a:spcBef>
                <a:spcPts val="0"/>
              </a:spcBef>
              <a:buNone/>
            </a:pPr>
            <a:r>
              <a:rPr lang="en-US" sz="1200"/>
              <a:t> 5min</a:t>
            </a:r>
          </a:p>
          <a:p>
            <a:pPr lvl="0">
              <a:spcBef>
                <a:spcPts val="0"/>
              </a:spcBef>
              <a:buNone/>
            </a:pPr>
            <a:r>
              <a:rPr lang="en-US" sz="1200" u="sng">
                <a:solidFill>
                  <a:schemeClr val="hlink"/>
                </a:solidFill>
                <a:hlinkClick r:id="rId3"/>
              </a:rPr>
              <a:t>https://www.youtube.com/watch?v=-oVavgmveyY&amp;list=PLwL0Myd7Dk1GGOPNLiAod6tzrN_1An-4t&amp;index=1</a:t>
            </a:r>
          </a:p>
          <a:p>
            <a:pPr lvl="0">
              <a:spcBef>
                <a:spcPts val="0"/>
              </a:spcBef>
              <a:buNone/>
            </a:pPr>
            <a:r>
              <a:t/>
            </a:r>
            <a:endParaRPr sz="1200"/>
          </a:p>
        </p:txBody>
      </p:sp>
      <p:sp>
        <p:nvSpPr>
          <p:cNvPr id="660" name="Shape 660"/>
          <p:cNvSpPr txBox="1"/>
          <p:nvPr>
            <p:ph idx="1" type="body"/>
          </p:nvPr>
        </p:nvSpPr>
        <p:spPr>
          <a:xfrm>
            <a:off x="1752600" y="838200"/>
            <a:ext cx="3543300" cy="5410200"/>
          </a:xfrm>
          <a:prstGeom prst="rect">
            <a:avLst/>
          </a:prstGeom>
        </p:spPr>
        <p:txBody>
          <a:bodyPr anchorCtr="0" anchor="t" bIns="91425" lIns="91425" rIns="91425" tIns="91425">
            <a:noAutofit/>
          </a:bodyPr>
          <a:lstStyle/>
          <a:p>
            <a:pPr lvl="0">
              <a:spcBef>
                <a:spcPts val="0"/>
              </a:spcBef>
              <a:buNone/>
            </a:pPr>
            <a:r>
              <a:t/>
            </a:r>
            <a:endParaRPr/>
          </a:p>
        </p:txBody>
      </p:sp>
      <p:sp>
        <p:nvSpPr>
          <p:cNvPr id="661" name="Shape 661"/>
          <p:cNvSpPr txBox="1"/>
          <p:nvPr>
            <p:ph idx="2" type="body"/>
          </p:nvPr>
        </p:nvSpPr>
        <p:spPr>
          <a:xfrm>
            <a:off x="8219400" y="723900"/>
            <a:ext cx="852300" cy="5410200"/>
          </a:xfrm>
          <a:prstGeom prst="rect">
            <a:avLst/>
          </a:prstGeom>
        </p:spPr>
        <p:txBody>
          <a:bodyPr anchorCtr="0" anchor="t" bIns="91425" lIns="91425" rIns="91425" tIns="91425">
            <a:noAutofit/>
          </a:bodyPr>
          <a:lstStyle/>
          <a:p>
            <a:pPr lvl="0">
              <a:spcBef>
                <a:spcPts val="0"/>
              </a:spcBef>
              <a:buNone/>
            </a:pPr>
            <a:r>
              <a:rPr lang="en-US"/>
              <a:t>2 facts</a:t>
            </a:r>
          </a:p>
          <a:p>
            <a:pPr lvl="0">
              <a:spcBef>
                <a:spcPts val="0"/>
              </a:spcBef>
              <a:buNone/>
            </a:pPr>
            <a:r>
              <a:rPr lang="en-US" sz="1800"/>
              <a:t>pg#82</a:t>
            </a:r>
          </a:p>
        </p:txBody>
      </p:sp>
      <p:sp>
        <p:nvSpPr>
          <p:cNvPr descr="Explore food chains, food webs, energy pyramids, and the power of biodiversity in this ecology video by the Amoeba Sisters! This video also introduces general vocabulary for the unit of ecology.  Support us on Patreon! http://www.patreon.com/amoebasisters  We take pride in our AWESOME community, and we welcome feedback and discussion.  However, please remember that this is an education channel. Here is YouTube's community guidelines https://www.youtube.com/yt/policyandsafety/communityguidelines.html and YouTube's policy center: https://support.google.com/youtube/topic/2676378?hl=en&amp;ref_topic=6151248.  We also reserve the right to remove comments with vulgar language.  Our FREE resources: GIFs: http://www.amoebasisters.com/gifs.html Handouts: http://www.amoebasisters.com/handouts.html Comics: http://www.amoebasisters.com/parameciumparlorcomics  Connect with us! Website: http://www.AmoebaSisters.com Twitter: http://www.twitter.com/AmoebaSisters Facebook: http://www.facebook.com/AmoebaSisters Tumblr: http://www.amoebasisters.tumblr.com Pinterest: http://www.pinterest.com/AmoebaSister­s Instagram: https://www.instagram.com/amoebasistersofficial/  Visit our Redbubble store at http://www.amoebasisters.com/store.html" id="662" name="Shape 662" title="Food Webs and Energy Pyramids: Bedrocks of Biodiversity">
            <a:hlinkClick r:id="rId4"/>
          </p:cNvPr>
          <p:cNvSpPr/>
          <p:nvPr/>
        </p:nvSpPr>
        <p:spPr>
          <a:xfrm>
            <a:off x="0" y="346724"/>
            <a:ext cx="8219400" cy="6164550"/>
          </a:xfrm>
          <a:prstGeom prst="rect">
            <a:avLst/>
          </a:prstGeom>
          <a:blipFill>
            <a:blip r:embed="rId5">
              <a:alphaModFix/>
            </a:blip>
            <a:stretch>
              <a:fillRect/>
            </a:stretch>
          </a:blipFill>
          <a:ln>
            <a:noFill/>
          </a:ln>
        </p:spPr>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7" name="Shape 667"/>
        <p:cNvGrpSpPr/>
        <p:nvPr/>
      </p:nvGrpSpPr>
      <p:grpSpPr>
        <a:xfrm>
          <a:off x="0" y="0"/>
          <a:ext cx="0" cy="0"/>
          <a:chOff x="0" y="0"/>
          <a:chExt cx="0" cy="0"/>
        </a:xfrm>
      </p:grpSpPr>
      <p:sp>
        <p:nvSpPr>
          <p:cNvPr id="668" name="Shape 668"/>
          <p:cNvSpPr txBox="1"/>
          <p:nvPr>
            <p:ph type="title"/>
          </p:nvPr>
        </p:nvSpPr>
        <p:spPr>
          <a:xfrm>
            <a:off x="623887" y="673763"/>
            <a:ext cx="7886700" cy="2852700"/>
          </a:xfrm>
          <a:prstGeom prst="rect">
            <a:avLst/>
          </a:prstGeom>
        </p:spPr>
        <p:txBody>
          <a:bodyPr anchorCtr="0" anchor="b" bIns="91425" lIns="91425" rIns="91425" tIns="91425">
            <a:noAutofit/>
          </a:bodyPr>
          <a:lstStyle/>
          <a:p>
            <a:pPr lvl="0">
              <a:spcBef>
                <a:spcPts val="0"/>
              </a:spcBef>
              <a:buNone/>
            </a:pPr>
            <a:r>
              <a:rPr lang="en-US"/>
              <a:t>Stop here Thurs/Fri Block (Skip #25-28)</a:t>
            </a: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3" name="Shape 673"/>
        <p:cNvGrpSpPr/>
        <p:nvPr/>
      </p:nvGrpSpPr>
      <p:grpSpPr>
        <a:xfrm>
          <a:off x="0" y="0"/>
          <a:ext cx="0" cy="0"/>
          <a:chOff x="0" y="0"/>
          <a:chExt cx="0" cy="0"/>
        </a:xfrm>
      </p:grpSpPr>
      <p:sp>
        <p:nvSpPr>
          <p:cNvPr id="674" name="Shape 674"/>
          <p:cNvSpPr txBox="1"/>
          <p:nvPr>
            <p:ph type="title"/>
          </p:nvPr>
        </p:nvSpPr>
        <p:spPr>
          <a:xfrm>
            <a:off x="623887" y="1709738"/>
            <a:ext cx="7886700" cy="2852700"/>
          </a:xfrm>
          <a:prstGeom prst="rect">
            <a:avLst/>
          </a:prstGeom>
        </p:spPr>
        <p:txBody>
          <a:bodyPr anchorCtr="0" anchor="b" bIns="91425" lIns="91425" rIns="91425" tIns="91425">
            <a:noAutofit/>
          </a:bodyPr>
          <a:lstStyle/>
          <a:p>
            <a:pPr lvl="0">
              <a:spcBef>
                <a:spcPts val="0"/>
              </a:spcBef>
              <a:buNone/>
            </a:pPr>
            <a:r>
              <a:rPr lang="en-US"/>
              <a:t>Start: Ecology Menus</a:t>
            </a:r>
          </a:p>
        </p:txBody>
      </p:sp>
      <p:sp>
        <p:nvSpPr>
          <p:cNvPr id="675" name="Shape 675"/>
          <p:cNvSpPr txBox="1"/>
          <p:nvPr>
            <p:ph idx="1" type="body"/>
          </p:nvPr>
        </p:nvSpPr>
        <p:spPr>
          <a:xfrm>
            <a:off x="623887" y="4589462"/>
            <a:ext cx="7886700" cy="1500300"/>
          </a:xfrm>
          <a:prstGeom prst="rect">
            <a:avLst/>
          </a:prstGeom>
        </p:spPr>
        <p:txBody>
          <a:bodyPr anchorCtr="0" anchor="t" bIns="91425" lIns="91425" rIns="91425" tIns="91425">
            <a:noAutofit/>
          </a:bodyPr>
          <a:lstStyle/>
          <a:p>
            <a:pPr lvl="0">
              <a:spcBef>
                <a:spcPts val="0"/>
              </a:spcBef>
              <a:buNone/>
            </a:pPr>
            <a:r>
              <a:rPr lang="en-US"/>
              <a:t>Due next Friday 5/19</a:t>
            </a: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0" name="Shape 680"/>
        <p:cNvGrpSpPr/>
        <p:nvPr/>
      </p:nvGrpSpPr>
      <p:grpSpPr>
        <a:xfrm>
          <a:off x="0" y="0"/>
          <a:ext cx="0" cy="0"/>
          <a:chOff x="0" y="0"/>
          <a:chExt cx="0" cy="0"/>
        </a:xfrm>
      </p:grpSpPr>
      <p:sp>
        <p:nvSpPr>
          <p:cNvPr id="681" name="Shape 681"/>
          <p:cNvSpPr txBox="1"/>
          <p:nvPr>
            <p:ph type="title"/>
          </p:nvPr>
        </p:nvSpPr>
        <p:spPr>
          <a:xfrm>
            <a:off x="623887" y="1709738"/>
            <a:ext cx="7886700" cy="2852700"/>
          </a:xfrm>
          <a:prstGeom prst="rect">
            <a:avLst/>
          </a:prstGeom>
        </p:spPr>
        <p:txBody>
          <a:bodyPr anchorCtr="0" anchor="b" bIns="91425" lIns="91425" rIns="91425" tIns="91425">
            <a:noAutofit/>
          </a:bodyPr>
          <a:lstStyle/>
          <a:p>
            <a:pPr lvl="0">
              <a:spcBef>
                <a:spcPts val="0"/>
              </a:spcBef>
              <a:buNone/>
            </a:pPr>
            <a:r>
              <a:rPr lang="en-US"/>
              <a:t>Test Correction Time</a:t>
            </a:r>
          </a:p>
        </p:txBody>
      </p:sp>
      <p:sp>
        <p:nvSpPr>
          <p:cNvPr id="682" name="Shape 682"/>
          <p:cNvSpPr txBox="1"/>
          <p:nvPr>
            <p:ph idx="1" type="body"/>
          </p:nvPr>
        </p:nvSpPr>
        <p:spPr>
          <a:xfrm>
            <a:off x="623887" y="4589462"/>
            <a:ext cx="7886700" cy="15003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9" name="Shape 149"/>
        <p:cNvGrpSpPr/>
        <p:nvPr/>
      </p:nvGrpSpPr>
      <p:grpSpPr>
        <a:xfrm>
          <a:off x="0" y="0"/>
          <a:ext cx="0" cy="0"/>
          <a:chOff x="0" y="0"/>
          <a:chExt cx="0" cy="0"/>
        </a:xfrm>
      </p:grpSpPr>
      <p:sp>
        <p:nvSpPr>
          <p:cNvPr id="150" name="Shape 150"/>
          <p:cNvSpPr txBox="1"/>
          <p:nvPr>
            <p:ph type="title"/>
          </p:nvPr>
        </p:nvSpPr>
        <p:spPr>
          <a:xfrm>
            <a:off x="0" y="0"/>
            <a:ext cx="7467600" cy="609600"/>
          </a:xfrm>
          <a:prstGeom prst="rect">
            <a:avLst/>
          </a:prstGeom>
        </p:spPr>
        <p:txBody>
          <a:bodyPr anchorCtr="0" anchor="ctr" bIns="91425" lIns="91425" rIns="91425" tIns="91425">
            <a:noAutofit/>
          </a:bodyPr>
          <a:lstStyle/>
          <a:p>
            <a:pPr lvl="0">
              <a:spcBef>
                <a:spcPts val="0"/>
              </a:spcBef>
              <a:buNone/>
            </a:pPr>
            <a:r>
              <a:rPr lang="en-US" u="sng">
                <a:solidFill>
                  <a:schemeClr val="hlink"/>
                </a:solidFill>
                <a:hlinkClick r:id="rId3"/>
              </a:rPr>
              <a:t>Human Population Live Tracker</a:t>
            </a:r>
          </a:p>
        </p:txBody>
      </p:sp>
      <p:sp>
        <p:nvSpPr>
          <p:cNvPr id="151" name="Shape 151"/>
          <p:cNvSpPr txBox="1"/>
          <p:nvPr>
            <p:ph idx="1" type="body"/>
          </p:nvPr>
        </p:nvSpPr>
        <p:spPr>
          <a:xfrm>
            <a:off x="1752600" y="838200"/>
            <a:ext cx="7239000" cy="5410200"/>
          </a:xfrm>
          <a:prstGeom prst="rect">
            <a:avLst/>
          </a:prstGeom>
        </p:spPr>
        <p:txBody>
          <a:bodyPr anchorCtr="0" anchor="t" bIns="91425" lIns="91425" rIns="91425" tIns="91425">
            <a:noAutofit/>
          </a:bodyPr>
          <a:lstStyle/>
          <a:p>
            <a:pPr lvl="0">
              <a:spcBef>
                <a:spcPts val="0"/>
              </a:spcBef>
              <a:buNone/>
            </a:pPr>
            <a:r>
              <a:t/>
            </a:r>
            <a:endParaRPr/>
          </a:p>
        </p:txBody>
      </p:sp>
      <p:pic>
        <p:nvPicPr>
          <p:cNvPr id="152" name="Shape 152"/>
          <p:cNvPicPr preferRelativeResize="0"/>
          <p:nvPr/>
        </p:nvPicPr>
        <p:blipFill>
          <a:blip r:embed="rId4">
            <a:alphaModFix/>
          </a:blip>
          <a:stretch>
            <a:fillRect/>
          </a:stretch>
        </p:blipFill>
        <p:spPr>
          <a:xfrm>
            <a:off x="0" y="1028700"/>
            <a:ext cx="9144000" cy="48006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7" name="Shape 687"/>
        <p:cNvGrpSpPr/>
        <p:nvPr/>
      </p:nvGrpSpPr>
      <p:grpSpPr>
        <a:xfrm>
          <a:off x="0" y="0"/>
          <a:ext cx="0" cy="0"/>
          <a:chOff x="0" y="0"/>
          <a:chExt cx="0" cy="0"/>
        </a:xfrm>
      </p:grpSpPr>
      <p:sp>
        <p:nvSpPr>
          <p:cNvPr id="688" name="Shape 688"/>
          <p:cNvSpPr txBox="1"/>
          <p:nvPr>
            <p:ph type="title"/>
          </p:nvPr>
        </p:nvSpPr>
        <p:spPr>
          <a:xfrm>
            <a:off x="623887" y="1709738"/>
            <a:ext cx="7886700" cy="2852700"/>
          </a:xfrm>
          <a:prstGeom prst="rect">
            <a:avLst/>
          </a:prstGeom>
        </p:spPr>
        <p:txBody>
          <a:bodyPr anchorCtr="0" anchor="b" bIns="91425" lIns="91425" rIns="91425" tIns="91425">
            <a:noAutofit/>
          </a:bodyPr>
          <a:lstStyle/>
          <a:p>
            <a:pPr lvl="0">
              <a:spcBef>
                <a:spcPts val="0"/>
              </a:spcBef>
              <a:buNone/>
            </a:pPr>
            <a:r>
              <a:t/>
            </a:r>
            <a:endParaRPr/>
          </a:p>
        </p:txBody>
      </p:sp>
      <p:sp>
        <p:nvSpPr>
          <p:cNvPr id="689" name="Shape 689"/>
          <p:cNvSpPr txBox="1"/>
          <p:nvPr>
            <p:ph idx="1" type="body"/>
          </p:nvPr>
        </p:nvSpPr>
        <p:spPr>
          <a:xfrm>
            <a:off x="623887" y="4589462"/>
            <a:ext cx="7886700" cy="15003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4" name="Shape 694"/>
        <p:cNvGrpSpPr/>
        <p:nvPr/>
      </p:nvGrpSpPr>
      <p:grpSpPr>
        <a:xfrm>
          <a:off x="0" y="0"/>
          <a:ext cx="0" cy="0"/>
          <a:chOff x="0" y="0"/>
          <a:chExt cx="0" cy="0"/>
        </a:xfrm>
      </p:grpSpPr>
      <p:sp>
        <p:nvSpPr>
          <p:cNvPr id="695" name="Shape 695"/>
          <p:cNvSpPr txBox="1"/>
          <p:nvPr>
            <p:ph type="title"/>
          </p:nvPr>
        </p:nvSpPr>
        <p:spPr>
          <a:xfrm>
            <a:off x="623900" y="1709740"/>
            <a:ext cx="7886700" cy="607800"/>
          </a:xfrm>
          <a:prstGeom prst="rect">
            <a:avLst/>
          </a:prstGeom>
        </p:spPr>
        <p:txBody>
          <a:bodyPr anchorCtr="0" anchor="b" bIns="91425" lIns="91425" rIns="91425" tIns="91425">
            <a:noAutofit/>
          </a:bodyPr>
          <a:lstStyle/>
          <a:p>
            <a:pPr lvl="0">
              <a:spcBef>
                <a:spcPts val="0"/>
              </a:spcBef>
              <a:buNone/>
            </a:pPr>
            <a:r>
              <a:rPr lang="en-US"/>
              <a:t>Make an Energy Pyramid Activity</a:t>
            </a:r>
          </a:p>
        </p:txBody>
      </p:sp>
      <p:pic>
        <p:nvPicPr>
          <p:cNvPr id="696" name="Shape 696"/>
          <p:cNvPicPr preferRelativeResize="0"/>
          <p:nvPr/>
        </p:nvPicPr>
        <p:blipFill rotWithShape="1">
          <a:blip r:embed="rId3">
            <a:alphaModFix/>
          </a:blip>
          <a:srcRect b="0" l="0" r="0" t="13830"/>
          <a:stretch/>
        </p:blipFill>
        <p:spPr>
          <a:xfrm>
            <a:off x="2336224" y="2244824"/>
            <a:ext cx="6444278" cy="4164849"/>
          </a:xfrm>
          <a:prstGeom prst="rect">
            <a:avLst/>
          </a:prstGeom>
          <a:noFill/>
          <a:ln>
            <a:noFill/>
          </a:ln>
        </p:spPr>
      </p:pic>
      <p:sp>
        <p:nvSpPr>
          <p:cNvPr id="697" name="Shape 697"/>
          <p:cNvSpPr txBox="1"/>
          <p:nvPr>
            <p:ph idx="1" type="body"/>
          </p:nvPr>
        </p:nvSpPr>
        <p:spPr>
          <a:xfrm>
            <a:off x="170300" y="2244825"/>
            <a:ext cx="2250000" cy="1500300"/>
          </a:xfrm>
          <a:prstGeom prst="rect">
            <a:avLst/>
          </a:prstGeom>
        </p:spPr>
        <p:txBody>
          <a:bodyPr anchorCtr="0" anchor="t" bIns="91425" lIns="91425" rIns="91425" tIns="91425">
            <a:noAutofit/>
          </a:bodyPr>
          <a:lstStyle/>
          <a:p>
            <a:pPr lvl="0" rtl="0">
              <a:spcBef>
                <a:spcPts val="0"/>
              </a:spcBef>
              <a:buNone/>
            </a:pPr>
            <a:r>
              <a:rPr lang="en-US"/>
              <a:t>You will need scissors and any 4 different colored pencils to share in pairs</a:t>
            </a:r>
            <a:br>
              <a:rPr lang="en-US"/>
            </a:br>
          </a:p>
          <a:p>
            <a:pPr lvl="0" rtl="0">
              <a:spcBef>
                <a:spcPts val="0"/>
              </a:spcBef>
              <a:buNone/>
            </a:pPr>
            <a:r>
              <a:rPr lang="en-US"/>
              <a:t>Then pick a biome of your choice...</a:t>
            </a: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2" name="Shape 702"/>
        <p:cNvGrpSpPr/>
        <p:nvPr/>
      </p:nvGrpSpPr>
      <p:grpSpPr>
        <a:xfrm>
          <a:off x="0" y="0"/>
          <a:ext cx="0" cy="0"/>
          <a:chOff x="0" y="0"/>
          <a:chExt cx="0" cy="0"/>
        </a:xfrm>
      </p:grpSpPr>
      <p:sp>
        <p:nvSpPr>
          <p:cNvPr id="703" name="Shape 703"/>
          <p:cNvSpPr txBox="1"/>
          <p:nvPr>
            <p:ph type="title"/>
          </p:nvPr>
        </p:nvSpPr>
        <p:spPr>
          <a:xfrm>
            <a:off x="623900" y="94148"/>
            <a:ext cx="7886700" cy="745199"/>
          </a:xfrm>
          <a:prstGeom prst="rect">
            <a:avLst/>
          </a:prstGeom>
        </p:spPr>
        <p:txBody>
          <a:bodyPr anchorCtr="0" anchor="b" bIns="91425" lIns="91425" rIns="91425" tIns="91425">
            <a:noAutofit/>
          </a:bodyPr>
          <a:lstStyle/>
          <a:p>
            <a:pPr lvl="0">
              <a:spcBef>
                <a:spcPts val="0"/>
              </a:spcBef>
              <a:buNone/>
            </a:pPr>
            <a:r>
              <a:rPr lang="en-US"/>
              <a:t>Pick a land biome:</a:t>
            </a:r>
          </a:p>
        </p:txBody>
      </p:sp>
      <p:sp>
        <p:nvSpPr>
          <p:cNvPr id="704" name="Shape 704"/>
          <p:cNvSpPr txBox="1"/>
          <p:nvPr>
            <p:ph idx="1" type="body"/>
          </p:nvPr>
        </p:nvSpPr>
        <p:spPr>
          <a:xfrm>
            <a:off x="623900" y="4916547"/>
            <a:ext cx="7886700" cy="1173300"/>
          </a:xfrm>
          <a:prstGeom prst="rect">
            <a:avLst/>
          </a:prstGeom>
        </p:spPr>
        <p:txBody>
          <a:bodyPr anchorCtr="0" anchor="t" bIns="91425" lIns="91425" rIns="91425" tIns="91425">
            <a:noAutofit/>
          </a:bodyPr>
          <a:lstStyle/>
          <a:p>
            <a:pPr lvl="0">
              <a:spcBef>
                <a:spcPts val="0"/>
              </a:spcBef>
              <a:buNone/>
            </a:pPr>
            <a:r>
              <a:rPr lang="en-US"/>
              <a:t>Or pick a layer of the ocean...</a:t>
            </a:r>
          </a:p>
        </p:txBody>
      </p:sp>
      <p:pic>
        <p:nvPicPr>
          <p:cNvPr id="705" name="Shape 705"/>
          <p:cNvPicPr preferRelativeResize="0"/>
          <p:nvPr/>
        </p:nvPicPr>
        <p:blipFill>
          <a:blip r:embed="rId3">
            <a:alphaModFix/>
          </a:blip>
          <a:stretch>
            <a:fillRect/>
          </a:stretch>
        </p:blipFill>
        <p:spPr>
          <a:xfrm>
            <a:off x="490725" y="616275"/>
            <a:ext cx="7739525" cy="3612775"/>
          </a:xfrm>
          <a:prstGeom prst="rect">
            <a:avLst/>
          </a:prstGeom>
          <a:noFill/>
          <a:ln>
            <a:noFill/>
          </a:ln>
        </p:spPr>
      </p:pic>
      <p:pic>
        <p:nvPicPr>
          <p:cNvPr id="706" name="Shape 706"/>
          <p:cNvPicPr preferRelativeResize="0"/>
          <p:nvPr/>
        </p:nvPicPr>
        <p:blipFill>
          <a:blip r:embed="rId4">
            <a:alphaModFix/>
          </a:blip>
          <a:stretch>
            <a:fillRect/>
          </a:stretch>
        </p:blipFill>
        <p:spPr>
          <a:xfrm>
            <a:off x="4789125" y="4229050"/>
            <a:ext cx="4288224" cy="26233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1" name="Shape 711"/>
        <p:cNvGrpSpPr/>
        <p:nvPr/>
      </p:nvGrpSpPr>
      <p:grpSpPr>
        <a:xfrm>
          <a:off x="0" y="0"/>
          <a:ext cx="0" cy="0"/>
          <a:chOff x="0" y="0"/>
          <a:chExt cx="0" cy="0"/>
        </a:xfrm>
      </p:grpSpPr>
      <p:sp>
        <p:nvSpPr>
          <p:cNvPr id="712" name="Shape 712"/>
          <p:cNvSpPr txBox="1"/>
          <p:nvPr>
            <p:ph type="title"/>
          </p:nvPr>
        </p:nvSpPr>
        <p:spPr>
          <a:xfrm>
            <a:off x="0" y="0"/>
            <a:ext cx="7467600" cy="609600"/>
          </a:xfrm>
          <a:prstGeom prst="rect">
            <a:avLst/>
          </a:prstGeom>
        </p:spPr>
        <p:txBody>
          <a:bodyPr anchorCtr="0" anchor="ctr" bIns="91425" lIns="91425" rIns="91425" tIns="91425">
            <a:noAutofit/>
          </a:bodyPr>
          <a:lstStyle/>
          <a:p>
            <a:pPr lvl="0">
              <a:spcBef>
                <a:spcPts val="0"/>
              </a:spcBef>
              <a:buNone/>
            </a:pPr>
            <a:r>
              <a:rPr lang="en-US"/>
              <a:t>Example</a:t>
            </a:r>
          </a:p>
        </p:txBody>
      </p:sp>
      <p:sp>
        <p:nvSpPr>
          <p:cNvPr id="713" name="Shape 713"/>
          <p:cNvSpPr txBox="1"/>
          <p:nvPr>
            <p:ph idx="1" type="body"/>
          </p:nvPr>
        </p:nvSpPr>
        <p:spPr>
          <a:xfrm>
            <a:off x="1752600" y="838200"/>
            <a:ext cx="7239000" cy="5410200"/>
          </a:xfrm>
          <a:prstGeom prst="rect">
            <a:avLst/>
          </a:prstGeom>
        </p:spPr>
        <p:txBody>
          <a:bodyPr anchorCtr="0" anchor="t" bIns="91425" lIns="91425" rIns="91425" tIns="91425">
            <a:noAutofit/>
          </a:bodyPr>
          <a:lstStyle/>
          <a:p>
            <a:pPr lvl="0">
              <a:spcBef>
                <a:spcPts val="0"/>
              </a:spcBef>
              <a:buNone/>
            </a:pPr>
            <a:r>
              <a:t/>
            </a:r>
            <a:endParaRPr/>
          </a:p>
        </p:txBody>
      </p:sp>
      <p:pic>
        <p:nvPicPr>
          <p:cNvPr id="714" name="Shape 714"/>
          <p:cNvPicPr preferRelativeResize="0"/>
          <p:nvPr/>
        </p:nvPicPr>
        <p:blipFill>
          <a:blip r:embed="rId3">
            <a:alphaModFix/>
          </a:blip>
          <a:stretch>
            <a:fillRect/>
          </a:stretch>
        </p:blipFill>
        <p:spPr>
          <a:xfrm>
            <a:off x="693725" y="713223"/>
            <a:ext cx="7620300" cy="5486624"/>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9" name="Shape 719"/>
        <p:cNvGrpSpPr/>
        <p:nvPr/>
      </p:nvGrpSpPr>
      <p:grpSpPr>
        <a:xfrm>
          <a:off x="0" y="0"/>
          <a:ext cx="0" cy="0"/>
          <a:chOff x="0" y="0"/>
          <a:chExt cx="0" cy="0"/>
        </a:xfrm>
      </p:grpSpPr>
      <p:sp>
        <p:nvSpPr>
          <p:cNvPr id="720" name="Shape 720"/>
          <p:cNvSpPr txBox="1"/>
          <p:nvPr>
            <p:ph type="title"/>
          </p:nvPr>
        </p:nvSpPr>
        <p:spPr>
          <a:xfrm>
            <a:off x="0" y="0"/>
            <a:ext cx="7467600" cy="609600"/>
          </a:xfrm>
          <a:prstGeom prst="rect">
            <a:avLst/>
          </a:prstGeom>
        </p:spPr>
        <p:txBody>
          <a:bodyPr anchorCtr="0" anchor="ctr" bIns="91425" lIns="91425" rIns="91425" tIns="91425">
            <a:noAutofit/>
          </a:bodyPr>
          <a:lstStyle/>
          <a:p>
            <a:pPr lvl="0">
              <a:spcBef>
                <a:spcPts val="0"/>
              </a:spcBef>
              <a:buNone/>
            </a:pPr>
            <a:r>
              <a:t/>
            </a:r>
            <a:endParaRPr/>
          </a:p>
        </p:txBody>
      </p:sp>
      <p:sp>
        <p:nvSpPr>
          <p:cNvPr id="721" name="Shape 721"/>
          <p:cNvSpPr txBox="1"/>
          <p:nvPr>
            <p:ph idx="1" type="body"/>
          </p:nvPr>
        </p:nvSpPr>
        <p:spPr>
          <a:xfrm>
            <a:off x="1752600" y="838200"/>
            <a:ext cx="7239000" cy="5410200"/>
          </a:xfrm>
          <a:prstGeom prst="rect">
            <a:avLst/>
          </a:prstGeom>
        </p:spPr>
        <p:txBody>
          <a:bodyPr anchorCtr="0" anchor="t" bIns="91425" lIns="91425" rIns="91425" tIns="91425">
            <a:noAutofit/>
          </a:bodyPr>
          <a:lstStyle/>
          <a:p>
            <a:pPr lvl="0">
              <a:spcBef>
                <a:spcPts val="0"/>
              </a:spcBef>
              <a:buNone/>
            </a:pPr>
            <a:r>
              <a:t/>
            </a:r>
            <a:endParaRPr/>
          </a:p>
        </p:txBody>
      </p:sp>
      <p:sp>
        <p:nvSpPr>
          <p:cNvPr id="722" name="Shape 722"/>
          <p:cNvSpPr txBox="1"/>
          <p:nvPr>
            <p:ph idx="1" type="body"/>
          </p:nvPr>
        </p:nvSpPr>
        <p:spPr>
          <a:xfrm>
            <a:off x="1752600" y="838200"/>
            <a:ext cx="7239000" cy="5410200"/>
          </a:xfrm>
          <a:prstGeom prst="rect">
            <a:avLst/>
          </a:prstGeom>
          <a:noFill/>
          <a:ln>
            <a:noFill/>
          </a:ln>
        </p:spPr>
        <p:txBody>
          <a:bodyPr anchorCtr="0" anchor="t" bIns="45700" lIns="91425" rIns="91425" tIns="45700">
            <a:noAutofit/>
          </a:bodyPr>
          <a:lstStyle/>
          <a:p>
            <a:pPr indent="-342900" lvl="0" marL="342900" marR="0" rtl="0" algn="l">
              <a:lnSpc>
                <a:spcPct val="100000"/>
              </a:lnSpc>
              <a:spcBef>
                <a:spcPts val="0"/>
              </a:spcBef>
              <a:spcAft>
                <a:spcPts val="0"/>
              </a:spcAft>
              <a:buClr>
                <a:schemeClr val="dk1"/>
              </a:buClr>
              <a:buSzPct val="100000"/>
              <a:buFont typeface="Arial"/>
              <a:buNone/>
            </a:pPr>
            <a:r>
              <a:t/>
            </a:r>
            <a:endParaRPr b="1" i="0" sz="3200" u="none">
              <a:solidFill>
                <a:schemeClr val="dk1"/>
              </a:solidFill>
              <a:latin typeface="Arial"/>
              <a:ea typeface="Arial"/>
              <a:cs typeface="Arial"/>
              <a:sym typeface="Arial"/>
            </a:endParaRPr>
          </a:p>
          <a:p>
            <a:pPr indent="-342900" lvl="0" marL="342900" marR="0" rtl="0" algn="l">
              <a:lnSpc>
                <a:spcPct val="100000"/>
              </a:lnSpc>
              <a:spcBef>
                <a:spcPts val="640"/>
              </a:spcBef>
              <a:spcAft>
                <a:spcPts val="0"/>
              </a:spcAft>
              <a:buClr>
                <a:schemeClr val="dk1"/>
              </a:buClr>
              <a:buSzPct val="100000"/>
              <a:buFont typeface="Arial"/>
              <a:buChar char="•"/>
            </a:pPr>
            <a:r>
              <a:rPr b="1" i="0" lang="en-US" sz="3200" u="none">
                <a:solidFill>
                  <a:schemeClr val="dk1"/>
                </a:solidFill>
                <a:latin typeface="Arial"/>
                <a:ea typeface="Arial"/>
                <a:cs typeface="Arial"/>
                <a:sym typeface="Arial"/>
              </a:rPr>
              <a:t>Primary (1</a:t>
            </a:r>
            <a:r>
              <a:rPr b="1" baseline="30000" i="0" lang="en-US" sz="3200" u="none">
                <a:solidFill>
                  <a:schemeClr val="dk1"/>
                </a:solidFill>
                <a:latin typeface="Arial"/>
                <a:ea typeface="Arial"/>
                <a:cs typeface="Arial"/>
                <a:sym typeface="Arial"/>
              </a:rPr>
              <a:t>st</a:t>
            </a:r>
            <a:r>
              <a:rPr b="1" i="0" lang="en-US" sz="3200" u="none">
                <a:solidFill>
                  <a:schemeClr val="dk1"/>
                </a:solidFill>
                <a:latin typeface="Arial"/>
                <a:ea typeface="Arial"/>
                <a:cs typeface="Arial"/>
                <a:sym typeface="Arial"/>
              </a:rPr>
              <a:t>) Consumers:</a:t>
            </a:r>
          </a:p>
          <a:p>
            <a:pPr indent="-285750" lvl="1" marL="742950" marR="0" rtl="0" algn="l">
              <a:lnSpc>
                <a:spcPct val="100000"/>
              </a:lnSpc>
              <a:spcBef>
                <a:spcPts val="560"/>
              </a:spcBef>
              <a:spcAft>
                <a:spcPts val="0"/>
              </a:spcAft>
              <a:buClr>
                <a:schemeClr val="dk1"/>
              </a:buClr>
              <a:buSzPct val="100000"/>
              <a:buFont typeface="Arial"/>
              <a:buChar char="–"/>
            </a:pPr>
            <a:r>
              <a:rPr b="1" i="0" lang="en-US" sz="2800" u="none" cap="none" strike="noStrike">
                <a:solidFill>
                  <a:schemeClr val="dk1"/>
                </a:solidFill>
                <a:latin typeface="Arial"/>
                <a:ea typeface="Arial"/>
                <a:cs typeface="Arial"/>
                <a:sym typeface="Arial"/>
              </a:rPr>
              <a:t>20,000 </a:t>
            </a:r>
            <a:r>
              <a:rPr lang="en-US"/>
              <a:t>C</a:t>
            </a:r>
            <a:r>
              <a:rPr b="1" i="0" lang="en-US" sz="2800" u="none" cap="none" strike="noStrike">
                <a:solidFill>
                  <a:schemeClr val="dk1"/>
                </a:solidFill>
                <a:latin typeface="Arial"/>
                <a:ea typeface="Arial"/>
                <a:cs typeface="Arial"/>
                <a:sym typeface="Arial"/>
              </a:rPr>
              <a:t>al</a:t>
            </a:r>
          </a:p>
          <a:p>
            <a:pPr indent="-342900" lvl="0" marL="342900" marR="0" rtl="0" algn="l">
              <a:lnSpc>
                <a:spcPct val="100000"/>
              </a:lnSpc>
              <a:spcBef>
                <a:spcPts val="640"/>
              </a:spcBef>
              <a:spcAft>
                <a:spcPts val="0"/>
              </a:spcAft>
              <a:buClr>
                <a:schemeClr val="dk1"/>
              </a:buClr>
              <a:buSzPct val="100000"/>
              <a:buFont typeface="Arial"/>
              <a:buChar char="•"/>
            </a:pPr>
            <a:r>
              <a:rPr b="1" i="0" lang="en-US" sz="3200" u="none">
                <a:solidFill>
                  <a:schemeClr val="dk1"/>
                </a:solidFill>
                <a:latin typeface="Arial"/>
                <a:ea typeface="Arial"/>
                <a:cs typeface="Arial"/>
                <a:sym typeface="Arial"/>
              </a:rPr>
              <a:t>Secondary (2</a:t>
            </a:r>
            <a:r>
              <a:rPr b="1" baseline="30000" i="0" lang="en-US" sz="3200" u="none">
                <a:solidFill>
                  <a:schemeClr val="dk1"/>
                </a:solidFill>
                <a:latin typeface="Arial"/>
                <a:ea typeface="Arial"/>
                <a:cs typeface="Arial"/>
                <a:sym typeface="Arial"/>
              </a:rPr>
              <a:t>nd</a:t>
            </a:r>
            <a:r>
              <a:rPr b="1" i="0" lang="en-US" sz="3200" u="none">
                <a:solidFill>
                  <a:schemeClr val="dk1"/>
                </a:solidFill>
                <a:latin typeface="Arial"/>
                <a:ea typeface="Arial"/>
                <a:cs typeface="Arial"/>
                <a:sym typeface="Arial"/>
              </a:rPr>
              <a:t>) Consumers:</a:t>
            </a:r>
          </a:p>
          <a:p>
            <a:pPr indent="-285750" lvl="1" marL="742950" marR="0" rtl="0" algn="l">
              <a:lnSpc>
                <a:spcPct val="100000"/>
              </a:lnSpc>
              <a:spcBef>
                <a:spcPts val="560"/>
              </a:spcBef>
              <a:spcAft>
                <a:spcPts val="0"/>
              </a:spcAft>
              <a:buClr>
                <a:schemeClr val="dk1"/>
              </a:buClr>
              <a:buSzPct val="100000"/>
              <a:buFont typeface="Arial"/>
              <a:buChar char="–"/>
            </a:pPr>
            <a:r>
              <a:rPr b="1" i="0" lang="en-US" sz="2800" u="none" cap="none" strike="noStrike">
                <a:solidFill>
                  <a:schemeClr val="dk1"/>
                </a:solidFill>
                <a:latin typeface="Arial"/>
                <a:ea typeface="Arial"/>
                <a:cs typeface="Arial"/>
                <a:sym typeface="Arial"/>
              </a:rPr>
              <a:t>2,000 </a:t>
            </a:r>
            <a:r>
              <a:rPr lang="en-US"/>
              <a:t>C</a:t>
            </a:r>
            <a:r>
              <a:rPr b="1" i="0" lang="en-US" sz="2800" u="none" cap="none" strike="noStrike">
                <a:solidFill>
                  <a:schemeClr val="dk1"/>
                </a:solidFill>
                <a:latin typeface="Arial"/>
                <a:ea typeface="Arial"/>
                <a:cs typeface="Arial"/>
                <a:sym typeface="Arial"/>
              </a:rPr>
              <a:t>al</a:t>
            </a:r>
          </a:p>
          <a:p>
            <a:pPr indent="-342900" lvl="0" marL="342900" marR="0" rtl="0" algn="l">
              <a:lnSpc>
                <a:spcPct val="100000"/>
              </a:lnSpc>
              <a:spcBef>
                <a:spcPts val="640"/>
              </a:spcBef>
              <a:spcAft>
                <a:spcPts val="0"/>
              </a:spcAft>
              <a:buClr>
                <a:schemeClr val="dk1"/>
              </a:buClr>
              <a:buSzPct val="100000"/>
              <a:buFont typeface="Arial"/>
              <a:buChar char="•"/>
            </a:pPr>
            <a:r>
              <a:rPr b="1" i="0" lang="en-US" sz="3200" u="none">
                <a:solidFill>
                  <a:schemeClr val="dk1"/>
                </a:solidFill>
                <a:latin typeface="Arial"/>
                <a:ea typeface="Arial"/>
                <a:cs typeface="Arial"/>
                <a:sym typeface="Arial"/>
              </a:rPr>
              <a:t>Tertiary (3</a:t>
            </a:r>
            <a:r>
              <a:rPr b="1" baseline="30000" i="0" lang="en-US" sz="3200" u="none">
                <a:solidFill>
                  <a:schemeClr val="dk1"/>
                </a:solidFill>
                <a:latin typeface="Arial"/>
                <a:ea typeface="Arial"/>
                <a:cs typeface="Arial"/>
                <a:sym typeface="Arial"/>
              </a:rPr>
              <a:t>rd</a:t>
            </a:r>
            <a:r>
              <a:rPr b="1" i="0" lang="en-US" sz="3200" u="none">
                <a:solidFill>
                  <a:schemeClr val="dk1"/>
                </a:solidFill>
                <a:latin typeface="Arial"/>
                <a:ea typeface="Arial"/>
                <a:cs typeface="Arial"/>
                <a:sym typeface="Arial"/>
              </a:rPr>
              <a:t>) Consumers:</a:t>
            </a:r>
          </a:p>
          <a:p>
            <a:pPr indent="-285750" lvl="1" marL="742950" marR="0" rtl="0" algn="l">
              <a:lnSpc>
                <a:spcPct val="100000"/>
              </a:lnSpc>
              <a:spcBef>
                <a:spcPts val="560"/>
              </a:spcBef>
              <a:spcAft>
                <a:spcPts val="0"/>
              </a:spcAft>
              <a:buClr>
                <a:schemeClr val="dk1"/>
              </a:buClr>
              <a:buSzPct val="100000"/>
              <a:buFont typeface="Arial"/>
              <a:buChar char="–"/>
            </a:pPr>
            <a:r>
              <a:rPr b="1" i="0" lang="en-US" sz="2800" u="none" cap="none" strike="noStrike">
                <a:solidFill>
                  <a:schemeClr val="dk1"/>
                </a:solidFill>
                <a:latin typeface="Arial"/>
                <a:ea typeface="Arial"/>
                <a:cs typeface="Arial"/>
                <a:sym typeface="Arial"/>
              </a:rPr>
              <a:t>200 </a:t>
            </a:r>
            <a:r>
              <a:rPr lang="en-US"/>
              <a:t>C</a:t>
            </a:r>
            <a:r>
              <a:rPr b="1" i="0" lang="en-US" sz="2800" u="none" cap="none" strike="noStrike">
                <a:solidFill>
                  <a:schemeClr val="dk1"/>
                </a:solidFill>
                <a:latin typeface="Arial"/>
                <a:ea typeface="Arial"/>
                <a:cs typeface="Arial"/>
                <a:sym typeface="Arial"/>
              </a:rPr>
              <a:t>al</a:t>
            </a: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6" name="Shape 726"/>
        <p:cNvGrpSpPr/>
        <p:nvPr/>
      </p:nvGrpSpPr>
      <p:grpSpPr>
        <a:xfrm>
          <a:off x="0" y="0"/>
          <a:ext cx="0" cy="0"/>
          <a:chOff x="0" y="0"/>
          <a:chExt cx="0" cy="0"/>
        </a:xfrm>
      </p:grpSpPr>
      <p:sp>
        <p:nvSpPr>
          <p:cNvPr id="727" name="Shape 727"/>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4000" u="none" cap="none" strike="noStrike">
                <a:solidFill>
                  <a:schemeClr val="dk2"/>
                </a:solidFill>
                <a:latin typeface="Arial"/>
                <a:ea typeface="Arial"/>
                <a:cs typeface="Arial"/>
                <a:sym typeface="Arial"/>
              </a:rPr>
              <a:t>Energy Pyramid shows loss</a:t>
            </a:r>
          </a:p>
        </p:txBody>
      </p:sp>
      <p:sp>
        <p:nvSpPr>
          <p:cNvPr id="728" name="Shape 728"/>
          <p:cNvSpPr txBox="1"/>
          <p:nvPr>
            <p:ph idx="1" type="body"/>
          </p:nvPr>
        </p:nvSpPr>
        <p:spPr>
          <a:xfrm>
            <a:off x="1752600" y="838200"/>
            <a:ext cx="3543300" cy="5410200"/>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dk1"/>
              </a:buClr>
              <a:buSzPct val="100000"/>
              <a:buFont typeface="Arial"/>
              <a:buNone/>
            </a:pPr>
            <a:r>
              <a:t/>
            </a:r>
            <a:endParaRPr b="1" sz="3200">
              <a:solidFill>
                <a:schemeClr val="dk1"/>
              </a:solidFill>
              <a:latin typeface="Arial"/>
              <a:ea typeface="Arial"/>
              <a:cs typeface="Arial"/>
              <a:sym typeface="Arial"/>
            </a:endParaRPr>
          </a:p>
        </p:txBody>
      </p:sp>
      <p:sp>
        <p:nvSpPr>
          <p:cNvPr id="729" name="Shape 729"/>
          <p:cNvSpPr txBox="1"/>
          <p:nvPr>
            <p:ph idx="1" type="body"/>
          </p:nvPr>
        </p:nvSpPr>
        <p:spPr>
          <a:xfrm>
            <a:off x="5448300" y="838200"/>
            <a:ext cx="3543300" cy="5410200"/>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dk1"/>
              </a:buClr>
              <a:buSzPct val="100000"/>
              <a:buFont typeface="Arial"/>
              <a:buNone/>
            </a:pPr>
            <a:r>
              <a:t/>
            </a:r>
            <a:endParaRPr b="1" sz="3200">
              <a:solidFill>
                <a:schemeClr val="dk1"/>
              </a:solidFill>
              <a:latin typeface="Arial"/>
              <a:ea typeface="Arial"/>
              <a:cs typeface="Arial"/>
              <a:sym typeface="Arial"/>
            </a:endParaRPr>
          </a:p>
        </p:txBody>
      </p:sp>
      <p:pic>
        <p:nvPicPr>
          <p:cNvPr descr="https://classconnection.s3.amazonaws.com/825/flashcards/952825/jpg/55_10netproductpyramid-l1347129210128.jpg" id="730" name="Shape 730"/>
          <p:cNvPicPr preferRelativeResize="0"/>
          <p:nvPr/>
        </p:nvPicPr>
        <p:blipFill rotWithShape="1">
          <a:blip r:embed="rId3">
            <a:alphaModFix/>
          </a:blip>
          <a:srcRect b="0" l="0" r="0" t="0"/>
          <a:stretch/>
        </p:blipFill>
        <p:spPr>
          <a:xfrm>
            <a:off x="533400" y="838200"/>
            <a:ext cx="8118475" cy="525779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4" name="Shape 734"/>
        <p:cNvGrpSpPr/>
        <p:nvPr/>
      </p:nvGrpSpPr>
      <p:grpSpPr>
        <a:xfrm>
          <a:off x="0" y="0"/>
          <a:ext cx="0" cy="0"/>
          <a:chOff x="0" y="0"/>
          <a:chExt cx="0" cy="0"/>
        </a:xfrm>
      </p:grpSpPr>
      <p:sp>
        <p:nvSpPr>
          <p:cNvPr id="735" name="Shape 735"/>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4000" u="none" cap="none" strike="noStrike">
                <a:solidFill>
                  <a:schemeClr val="dk2"/>
                </a:solidFill>
                <a:latin typeface="Arial"/>
                <a:ea typeface="Arial"/>
                <a:cs typeface="Arial"/>
                <a:sym typeface="Arial"/>
              </a:rPr>
              <a:t>What’s wrong with this pyramid?</a:t>
            </a:r>
          </a:p>
        </p:txBody>
      </p:sp>
      <p:sp>
        <p:nvSpPr>
          <p:cNvPr id="736" name="Shape 736"/>
          <p:cNvSpPr txBox="1"/>
          <p:nvPr>
            <p:ph idx="1" type="body"/>
          </p:nvPr>
        </p:nvSpPr>
        <p:spPr>
          <a:xfrm>
            <a:off x="1752600" y="838200"/>
            <a:ext cx="3543300" cy="5410200"/>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dk1"/>
              </a:buClr>
              <a:buSzPct val="100000"/>
              <a:buFont typeface="Arial"/>
              <a:buNone/>
            </a:pPr>
            <a:r>
              <a:t/>
            </a:r>
            <a:endParaRPr b="1" sz="3200">
              <a:solidFill>
                <a:schemeClr val="dk1"/>
              </a:solidFill>
              <a:latin typeface="Arial"/>
              <a:ea typeface="Arial"/>
              <a:cs typeface="Arial"/>
              <a:sym typeface="Arial"/>
            </a:endParaRPr>
          </a:p>
        </p:txBody>
      </p:sp>
      <p:sp>
        <p:nvSpPr>
          <p:cNvPr id="737" name="Shape 737"/>
          <p:cNvSpPr txBox="1"/>
          <p:nvPr>
            <p:ph idx="1" type="body"/>
          </p:nvPr>
        </p:nvSpPr>
        <p:spPr>
          <a:xfrm>
            <a:off x="5448300" y="838200"/>
            <a:ext cx="3543300" cy="5410200"/>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dk1"/>
              </a:buClr>
              <a:buSzPct val="100000"/>
              <a:buFont typeface="Arial"/>
              <a:buNone/>
            </a:pPr>
            <a:r>
              <a:t/>
            </a:r>
            <a:endParaRPr b="1" sz="3200">
              <a:solidFill>
                <a:schemeClr val="dk1"/>
              </a:solidFill>
              <a:latin typeface="Arial"/>
              <a:ea typeface="Arial"/>
              <a:cs typeface="Arial"/>
              <a:sym typeface="Arial"/>
            </a:endParaRPr>
          </a:p>
        </p:txBody>
      </p:sp>
      <p:sp>
        <p:nvSpPr>
          <p:cNvPr id="738" name="Shape 738"/>
          <p:cNvSpPr txBox="1"/>
          <p:nvPr/>
        </p:nvSpPr>
        <p:spPr>
          <a:xfrm>
            <a:off x="5302250" y="5862637"/>
            <a:ext cx="388936"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 </a:t>
            </a:r>
          </a:p>
        </p:txBody>
      </p:sp>
      <p:pic>
        <p:nvPicPr>
          <p:cNvPr descr="https://lh6.googleusercontent.com/XeFUjAhIgiGFtrRHO-h9eg8_Xn2CNknv358K7k4RdghgwaDOODUuher_S5jFxf5nGls4ZQkQeekEvtT2f3PaZwTuZ-kTFGjaFhLCIdfV5202gAaY6cU9OsMNB5g3tP_7N3uOhlbRqK4" id="739" name="Shape 739"/>
          <p:cNvPicPr preferRelativeResize="0"/>
          <p:nvPr/>
        </p:nvPicPr>
        <p:blipFill rotWithShape="1">
          <a:blip r:embed="rId3">
            <a:alphaModFix/>
          </a:blip>
          <a:srcRect b="0" l="0" r="0" t="0"/>
          <a:stretch/>
        </p:blipFill>
        <p:spPr>
          <a:xfrm>
            <a:off x="685800" y="1085850"/>
            <a:ext cx="7767637" cy="4583112"/>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4" name="Shape 744"/>
        <p:cNvGrpSpPr/>
        <p:nvPr/>
      </p:nvGrpSpPr>
      <p:grpSpPr>
        <a:xfrm>
          <a:off x="0" y="0"/>
          <a:ext cx="0" cy="0"/>
          <a:chOff x="0" y="0"/>
          <a:chExt cx="0" cy="0"/>
        </a:xfrm>
      </p:grpSpPr>
      <p:sp>
        <p:nvSpPr>
          <p:cNvPr id="745" name="Shape 745"/>
          <p:cNvSpPr txBox="1"/>
          <p:nvPr>
            <p:ph type="title"/>
          </p:nvPr>
        </p:nvSpPr>
        <p:spPr>
          <a:xfrm>
            <a:off x="623887" y="1709738"/>
            <a:ext cx="7886700" cy="2852700"/>
          </a:xfrm>
          <a:prstGeom prst="rect">
            <a:avLst/>
          </a:prstGeom>
        </p:spPr>
        <p:txBody>
          <a:bodyPr anchorCtr="0" anchor="b" bIns="91425" lIns="91425" rIns="91425" tIns="91425">
            <a:noAutofit/>
          </a:bodyPr>
          <a:lstStyle/>
          <a:p>
            <a:pPr lvl="0">
              <a:spcBef>
                <a:spcPts val="0"/>
              </a:spcBef>
              <a:buNone/>
            </a:pPr>
            <a:r>
              <a:rPr lang="en-US"/>
              <a:t>Keystone Species Video &amp; Demo Arch</a:t>
            </a:r>
          </a:p>
        </p:txBody>
      </p:sp>
      <p:sp>
        <p:nvSpPr>
          <p:cNvPr id="746" name="Shape 746"/>
          <p:cNvSpPr txBox="1"/>
          <p:nvPr>
            <p:ph idx="1" type="body"/>
          </p:nvPr>
        </p:nvSpPr>
        <p:spPr>
          <a:xfrm>
            <a:off x="623887" y="4589462"/>
            <a:ext cx="7886700" cy="15003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1" name="Shape 751"/>
        <p:cNvGrpSpPr/>
        <p:nvPr/>
      </p:nvGrpSpPr>
      <p:grpSpPr>
        <a:xfrm>
          <a:off x="0" y="0"/>
          <a:ext cx="0" cy="0"/>
          <a:chOff x="0" y="0"/>
          <a:chExt cx="0" cy="0"/>
        </a:xfrm>
      </p:grpSpPr>
      <p:sp>
        <p:nvSpPr>
          <p:cNvPr id="752" name="Shape 752"/>
          <p:cNvSpPr txBox="1"/>
          <p:nvPr>
            <p:ph type="title"/>
          </p:nvPr>
        </p:nvSpPr>
        <p:spPr>
          <a:xfrm>
            <a:off x="623887" y="1709738"/>
            <a:ext cx="7886700" cy="2852700"/>
          </a:xfrm>
          <a:prstGeom prst="rect">
            <a:avLst/>
          </a:prstGeom>
        </p:spPr>
        <p:txBody>
          <a:bodyPr anchorCtr="0" anchor="b" bIns="91425" lIns="91425" rIns="91425" tIns="91425">
            <a:noAutofit/>
          </a:bodyPr>
          <a:lstStyle/>
          <a:p>
            <a:pPr lvl="0">
              <a:spcBef>
                <a:spcPts val="0"/>
              </a:spcBef>
              <a:buNone/>
            </a:pPr>
            <a:r>
              <a:rPr lang="en-US"/>
              <a:t>Nutrient Cycles </a:t>
            </a:r>
          </a:p>
          <a:p>
            <a:pPr lvl="0">
              <a:spcBef>
                <a:spcPts val="0"/>
              </a:spcBef>
              <a:buNone/>
            </a:pPr>
            <a:r>
              <a:rPr lang="en-US"/>
              <a:t>Day 4 if time</a:t>
            </a:r>
          </a:p>
        </p:txBody>
      </p:sp>
      <p:sp>
        <p:nvSpPr>
          <p:cNvPr id="753" name="Shape 753"/>
          <p:cNvSpPr txBox="1"/>
          <p:nvPr>
            <p:ph idx="1" type="body"/>
          </p:nvPr>
        </p:nvSpPr>
        <p:spPr>
          <a:xfrm>
            <a:off x="623887" y="4589462"/>
            <a:ext cx="7886700" cy="15003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7" name="Shape 757"/>
        <p:cNvGrpSpPr/>
        <p:nvPr/>
      </p:nvGrpSpPr>
      <p:grpSpPr>
        <a:xfrm>
          <a:off x="0" y="0"/>
          <a:ext cx="0" cy="0"/>
          <a:chOff x="0" y="0"/>
          <a:chExt cx="0" cy="0"/>
        </a:xfrm>
      </p:grpSpPr>
      <p:sp>
        <p:nvSpPr>
          <p:cNvPr id="758" name="Shape 758"/>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Chemical Cycles</a:t>
            </a:r>
          </a:p>
        </p:txBody>
      </p:sp>
      <p:sp>
        <p:nvSpPr>
          <p:cNvPr id="759" name="Shape 759"/>
          <p:cNvSpPr txBox="1"/>
          <p:nvPr>
            <p:ph idx="1" type="body"/>
          </p:nvPr>
        </p:nvSpPr>
        <p:spPr>
          <a:xfrm>
            <a:off x="1752600" y="838200"/>
            <a:ext cx="3543300" cy="5410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100000"/>
              <a:buFont typeface="Arial"/>
              <a:buChar char="•"/>
            </a:pPr>
            <a:r>
              <a:rPr b="1" i="0" lang="en-US" sz="2800" u="none">
                <a:solidFill>
                  <a:schemeClr val="dk1"/>
                </a:solidFill>
                <a:latin typeface="Arial"/>
                <a:ea typeface="Arial"/>
                <a:cs typeface="Arial"/>
                <a:sym typeface="Arial"/>
              </a:rPr>
              <a:t>Carbon Cycle: </a:t>
            </a:r>
            <a:r>
              <a:rPr b="0" i="0" lang="en-US" sz="2800" u="none">
                <a:solidFill>
                  <a:schemeClr val="dk1"/>
                </a:solidFill>
                <a:latin typeface="Arial"/>
                <a:ea typeface="Arial"/>
                <a:cs typeface="Arial"/>
                <a:sym typeface="Arial"/>
              </a:rPr>
              <a:t>movement of carbon through the environment.</a:t>
            </a:r>
          </a:p>
          <a:p>
            <a:pPr indent="0" lvl="1" marL="457200" marR="0" rtl="0" algn="l">
              <a:lnSpc>
                <a:spcPct val="100000"/>
              </a:lnSpc>
              <a:spcBef>
                <a:spcPts val="480"/>
              </a:spcBef>
              <a:spcAft>
                <a:spcPts val="0"/>
              </a:spcAft>
              <a:buClr>
                <a:schemeClr val="dk1"/>
              </a:buClr>
              <a:buSzPct val="100000"/>
              <a:buFont typeface="Arial"/>
              <a:buChar char="–"/>
            </a:pPr>
            <a:r>
              <a:rPr b="0" i="0" lang="en-US" sz="2400" u="none" cap="none" strike="noStrike">
                <a:solidFill>
                  <a:schemeClr val="dk1"/>
                </a:solidFill>
                <a:latin typeface="Arial"/>
                <a:ea typeface="Arial"/>
                <a:cs typeface="Arial"/>
                <a:sym typeface="Arial"/>
              </a:rPr>
              <a:t>Two main processes of the carbon cycle:</a:t>
            </a:r>
          </a:p>
          <a:p>
            <a:pPr indent="0" lvl="1" marL="457200" marR="0" rtl="0" algn="l">
              <a:lnSpc>
                <a:spcPct val="100000"/>
              </a:lnSpc>
              <a:spcBef>
                <a:spcPts val="480"/>
              </a:spcBef>
              <a:spcAft>
                <a:spcPts val="0"/>
              </a:spcAft>
              <a:buClr>
                <a:schemeClr val="dk1"/>
              </a:buClr>
              <a:buSzPct val="100000"/>
              <a:buFont typeface="Arial"/>
              <a:buChar char="–"/>
            </a:pPr>
            <a:r>
              <a:rPr b="1" i="0" lang="en-US" sz="2400" u="none" cap="none" strike="noStrike">
                <a:solidFill>
                  <a:schemeClr val="dk1"/>
                </a:solidFill>
                <a:latin typeface="Arial"/>
                <a:ea typeface="Arial"/>
                <a:cs typeface="Arial"/>
                <a:sym typeface="Arial"/>
              </a:rPr>
              <a:t>Photosynthesis</a:t>
            </a:r>
          </a:p>
          <a:p>
            <a:pPr indent="0" lvl="1" marL="457200" marR="0" rtl="0" algn="l">
              <a:lnSpc>
                <a:spcPct val="100000"/>
              </a:lnSpc>
              <a:spcBef>
                <a:spcPts val="480"/>
              </a:spcBef>
              <a:spcAft>
                <a:spcPts val="0"/>
              </a:spcAft>
              <a:buClr>
                <a:schemeClr val="dk1"/>
              </a:buClr>
              <a:buSzPct val="100000"/>
              <a:buFont typeface="Arial"/>
              <a:buChar char="–"/>
            </a:pPr>
            <a:r>
              <a:rPr b="1" i="0" lang="en-US" sz="2400" u="none" cap="none" strike="noStrike">
                <a:solidFill>
                  <a:schemeClr val="dk1"/>
                </a:solidFill>
                <a:latin typeface="Arial"/>
                <a:ea typeface="Arial"/>
                <a:cs typeface="Arial"/>
                <a:sym typeface="Arial"/>
              </a:rPr>
              <a:t>Cellular Respiration</a:t>
            </a:r>
          </a:p>
        </p:txBody>
      </p:sp>
      <p:pic>
        <p:nvPicPr>
          <p:cNvPr descr="carbon cycle" id="760" name="Shape 760"/>
          <p:cNvPicPr preferRelativeResize="0"/>
          <p:nvPr>
            <p:ph idx="1" type="body"/>
          </p:nvPr>
        </p:nvPicPr>
        <p:blipFill rotWithShape="1">
          <a:blip r:embed="rId3">
            <a:alphaModFix/>
          </a:blip>
          <a:srcRect b="0" l="0" r="0" t="0"/>
          <a:stretch/>
        </p:blipFill>
        <p:spPr>
          <a:xfrm>
            <a:off x="5257800" y="1881186"/>
            <a:ext cx="3886200" cy="3141662"/>
          </a:xfrm>
          <a:prstGeom prst="rect">
            <a:avLst/>
          </a:prstGeom>
          <a:noFill/>
          <a:ln>
            <a:noFill/>
          </a:ln>
        </p:spPr>
      </p:pic>
      <p:sp>
        <p:nvSpPr>
          <p:cNvPr id="761" name="Shape 761"/>
          <p:cNvSpPr txBox="1"/>
          <p:nvPr/>
        </p:nvSpPr>
        <p:spPr>
          <a:xfrm>
            <a:off x="533400" y="914400"/>
            <a:ext cx="903286"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#25-28</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58"/>
                                        </p:tgtEl>
                                        <p:attrNameLst>
                                          <p:attrName>style.visibility</p:attrName>
                                        </p:attrNameLst>
                                      </p:cBhvr>
                                      <p:to>
                                        <p:strVal val="visible"/>
                                      </p:to>
                                    </p:set>
                                    <p:animEffect filter="fade" transition="in">
                                      <p:cBhvr>
                                        <p:cTn dur="500"/>
                                        <p:tgtEl>
                                          <p:spTgt spid="7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9">
                                            <p:txEl>
                                              <p:pRg end="0" st="0"/>
                                            </p:txEl>
                                          </p:spTgt>
                                        </p:tgtEl>
                                        <p:attrNameLst>
                                          <p:attrName>style.visibility</p:attrName>
                                        </p:attrNameLst>
                                      </p:cBhvr>
                                      <p:to>
                                        <p:strVal val="visible"/>
                                      </p:to>
                                    </p:set>
                                    <p:animEffect filter="fade" transition="in">
                                      <p:cBhvr>
                                        <p:cTn dur="500"/>
                                        <p:tgtEl>
                                          <p:spTgt spid="75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9">
                                            <p:txEl>
                                              <p:pRg end="1" st="1"/>
                                            </p:txEl>
                                          </p:spTgt>
                                        </p:tgtEl>
                                        <p:attrNameLst>
                                          <p:attrName>style.visibility</p:attrName>
                                        </p:attrNameLst>
                                      </p:cBhvr>
                                      <p:to>
                                        <p:strVal val="visible"/>
                                      </p:to>
                                    </p:set>
                                    <p:animEffect filter="fade" transition="in">
                                      <p:cBhvr>
                                        <p:cTn dur="500"/>
                                        <p:tgtEl>
                                          <p:spTgt spid="75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9">
                                            <p:txEl>
                                              <p:pRg end="2" st="2"/>
                                            </p:txEl>
                                          </p:spTgt>
                                        </p:tgtEl>
                                        <p:attrNameLst>
                                          <p:attrName>style.visibility</p:attrName>
                                        </p:attrNameLst>
                                      </p:cBhvr>
                                      <p:to>
                                        <p:strVal val="visible"/>
                                      </p:to>
                                    </p:set>
                                    <p:animEffect filter="fade" transition="in">
                                      <p:cBhvr>
                                        <p:cTn dur="500"/>
                                        <p:tgtEl>
                                          <p:spTgt spid="75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9">
                                            <p:txEl>
                                              <p:pRg end="3" st="3"/>
                                            </p:txEl>
                                          </p:spTgt>
                                        </p:tgtEl>
                                        <p:attrNameLst>
                                          <p:attrName>style.visibility</p:attrName>
                                        </p:attrNameLst>
                                      </p:cBhvr>
                                      <p:to>
                                        <p:strVal val="visible"/>
                                      </p:to>
                                    </p:set>
                                    <p:animEffect filter="fade" transition="in">
                                      <p:cBhvr>
                                        <p:cTn dur="500"/>
                                        <p:tgtEl>
                                          <p:spTgt spid="75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 name="Shape 156"/>
        <p:cNvGrpSpPr/>
        <p:nvPr/>
      </p:nvGrpSpPr>
      <p:grpSpPr>
        <a:xfrm>
          <a:off x="0" y="0"/>
          <a:ext cx="0" cy="0"/>
          <a:chOff x="0" y="0"/>
          <a:chExt cx="0" cy="0"/>
        </a:xfrm>
      </p:grpSpPr>
      <p:sp>
        <p:nvSpPr>
          <p:cNvPr id="157" name="Shape 157"/>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4000" u="none" cap="none" strike="noStrike">
                <a:solidFill>
                  <a:schemeClr val="dk2"/>
                </a:solidFill>
                <a:latin typeface="Arial"/>
                <a:ea typeface="Arial"/>
                <a:cs typeface="Arial"/>
                <a:sym typeface="Arial"/>
              </a:rPr>
              <a:t>Can a population grow </a:t>
            </a:r>
            <a:r>
              <a:rPr b="1" i="0" lang="en-US" sz="4000" u="none" cap="none" strike="noStrike">
                <a:solidFill>
                  <a:schemeClr val="dk2"/>
                </a:solidFill>
                <a:latin typeface="Arial"/>
                <a:ea typeface="Arial"/>
                <a:cs typeface="Arial"/>
                <a:sym typeface="Arial"/>
              </a:rPr>
              <a:t>forever</a:t>
            </a:r>
            <a:r>
              <a:rPr b="0" i="0" lang="en-US" sz="4000" u="none" cap="none" strike="noStrike">
                <a:solidFill>
                  <a:schemeClr val="dk2"/>
                </a:solidFill>
                <a:latin typeface="Arial"/>
                <a:ea typeface="Arial"/>
                <a:cs typeface="Arial"/>
                <a:sym typeface="Arial"/>
              </a:rPr>
              <a:t>?</a:t>
            </a:r>
          </a:p>
        </p:txBody>
      </p:sp>
      <p:sp>
        <p:nvSpPr>
          <p:cNvPr id="158" name="Shape 158"/>
          <p:cNvSpPr txBox="1"/>
          <p:nvPr>
            <p:ph idx="1" type="body"/>
          </p:nvPr>
        </p:nvSpPr>
        <p:spPr>
          <a:xfrm>
            <a:off x="1755224" y="914400"/>
            <a:ext cx="7388700" cy="5410200"/>
          </a:xfrm>
          <a:prstGeom prst="rect">
            <a:avLst/>
          </a:prstGeom>
          <a:noFill/>
          <a:ln>
            <a:noFill/>
          </a:ln>
        </p:spPr>
        <p:txBody>
          <a:bodyPr anchorCtr="0" anchor="t" bIns="45700" lIns="91425" rIns="91425" tIns="45700">
            <a:noAutofit/>
          </a:bodyPr>
          <a:lstStyle/>
          <a:p>
            <a:pPr indent="-342900" lvl="0" marL="342900" marR="0" rtl="0" algn="l">
              <a:lnSpc>
                <a:spcPct val="100000"/>
              </a:lnSpc>
              <a:spcBef>
                <a:spcPts val="0"/>
              </a:spcBef>
              <a:spcAft>
                <a:spcPts val="0"/>
              </a:spcAft>
              <a:buClr>
                <a:schemeClr val="dk1"/>
              </a:buClr>
              <a:buSzPct val="100000"/>
              <a:buFont typeface="Arial"/>
              <a:buChar char="•"/>
            </a:pPr>
            <a:r>
              <a:rPr b="1" i="0" lang="en-US" sz="3200" u="sng" cap="none" strike="noStrike">
                <a:solidFill>
                  <a:schemeClr val="dk1"/>
                </a:solidFill>
                <a:latin typeface="Arial"/>
                <a:ea typeface="Arial"/>
                <a:cs typeface="Arial"/>
                <a:sym typeface="Arial"/>
              </a:rPr>
              <a:t>Discuss with your neighbor:</a:t>
            </a:r>
          </a:p>
          <a:p>
            <a:pPr indent="-342900" lvl="0" marL="342900" marR="0" rtl="0" algn="l">
              <a:lnSpc>
                <a:spcPct val="100000"/>
              </a:lnSpc>
              <a:spcBef>
                <a:spcPts val="640"/>
              </a:spcBef>
              <a:spcAft>
                <a:spcPts val="0"/>
              </a:spcAft>
              <a:buClr>
                <a:schemeClr val="dk1"/>
              </a:buClr>
              <a:buSzPct val="100000"/>
              <a:buFont typeface="Arial"/>
              <a:buChar char="•"/>
            </a:pPr>
            <a:r>
              <a:rPr b="1" i="0" lang="en-US" sz="3200" u="none" cap="none" strike="noStrike">
                <a:solidFill>
                  <a:schemeClr val="dk1"/>
                </a:solidFill>
                <a:latin typeface="Arial"/>
                <a:ea typeface="Arial"/>
                <a:cs typeface="Arial"/>
                <a:sym typeface="Arial"/>
              </a:rPr>
              <a:t>Partner A first 30 seconds: </a:t>
            </a:r>
          </a:p>
          <a:p>
            <a:pPr indent="0" lvl="0" marL="0" marR="0" rtl="0" algn="l">
              <a:lnSpc>
                <a:spcPct val="100000"/>
              </a:lnSpc>
              <a:spcBef>
                <a:spcPts val="640"/>
              </a:spcBef>
              <a:spcAft>
                <a:spcPts val="0"/>
              </a:spcAft>
              <a:buNone/>
            </a:pPr>
            <a:r>
              <a:rPr b="1" i="0" lang="en-US" sz="3200" u="none" cap="none" strike="noStrike">
                <a:solidFill>
                  <a:srgbClr val="FF0000"/>
                </a:solidFill>
                <a:latin typeface="Arial"/>
                <a:ea typeface="Arial"/>
                <a:cs typeface="Arial"/>
                <a:sym typeface="Arial"/>
              </a:rPr>
              <a:t>Decide whether or not a population can grow forever. Explain your reasoning.</a:t>
            </a:r>
          </a:p>
          <a:p>
            <a:pPr indent="-342900" lvl="0" marL="342900" marR="0" rtl="0" algn="l">
              <a:lnSpc>
                <a:spcPct val="100000"/>
              </a:lnSpc>
              <a:spcBef>
                <a:spcPts val="640"/>
              </a:spcBef>
              <a:spcAft>
                <a:spcPts val="0"/>
              </a:spcAft>
              <a:buClr>
                <a:schemeClr val="dk1"/>
              </a:buClr>
              <a:buSzPct val="100000"/>
              <a:buFont typeface="Arial"/>
              <a:buChar char="•"/>
            </a:pPr>
            <a:r>
              <a:rPr b="1" i="0" lang="en-US" sz="3200" u="none" cap="none" strike="noStrike">
                <a:solidFill>
                  <a:schemeClr val="dk1"/>
                </a:solidFill>
                <a:latin typeface="Arial"/>
                <a:ea typeface="Arial"/>
                <a:cs typeface="Arial"/>
                <a:sym typeface="Arial"/>
              </a:rPr>
              <a:t>Partner B next 30 seconds: </a:t>
            </a:r>
          </a:p>
          <a:p>
            <a:pPr indent="0" lvl="0" marL="0" marR="0" rtl="0" algn="l">
              <a:lnSpc>
                <a:spcPct val="100000"/>
              </a:lnSpc>
              <a:spcBef>
                <a:spcPts val="640"/>
              </a:spcBef>
              <a:spcAft>
                <a:spcPts val="0"/>
              </a:spcAft>
              <a:buNone/>
            </a:pPr>
            <a:r>
              <a:rPr b="1" i="0" lang="en-US" sz="3200" u="none" cap="none" strike="noStrike">
                <a:solidFill>
                  <a:srgbClr val="FF0000"/>
                </a:solidFill>
                <a:latin typeface="Arial"/>
                <a:ea typeface="Arial"/>
                <a:cs typeface="Arial"/>
                <a:sym typeface="Arial"/>
              </a:rPr>
              <a:t>Give at least 3 reasons that would negatively affect a growing population (stop its growth). </a:t>
            </a:r>
            <a:br>
              <a:rPr b="1" i="0" lang="en-US" sz="3200" u="none" cap="none" strike="noStrike">
                <a:solidFill>
                  <a:srgbClr val="FF0000"/>
                </a:solidFill>
                <a:latin typeface="Arial"/>
                <a:ea typeface="Arial"/>
                <a:cs typeface="Arial"/>
                <a:sym typeface="Arial"/>
              </a:rPr>
            </a:br>
            <a:r>
              <a:rPr b="1" i="0" lang="en-US" sz="3200" u="none" cap="none" strike="noStrike">
                <a:solidFill>
                  <a:srgbClr val="FF0000"/>
                </a:solidFill>
                <a:latin typeface="Arial"/>
                <a:ea typeface="Arial"/>
                <a:cs typeface="Arial"/>
                <a:sym typeface="Arial"/>
              </a:rPr>
              <a:t>Explain your thinking.</a:t>
            </a:r>
          </a:p>
        </p:txBody>
      </p:sp>
      <p:pic>
        <p:nvPicPr>
          <p:cNvPr id="159" name="Shape 159"/>
          <p:cNvPicPr preferRelativeResize="0"/>
          <p:nvPr/>
        </p:nvPicPr>
        <p:blipFill rotWithShape="1">
          <a:blip r:embed="rId3">
            <a:alphaModFix/>
          </a:blip>
          <a:srcRect b="0" l="0" r="0" t="0"/>
          <a:stretch/>
        </p:blipFill>
        <p:spPr>
          <a:xfrm>
            <a:off x="17461" y="914400"/>
            <a:ext cx="1333499" cy="1047749"/>
          </a:xfrm>
          <a:prstGeom prst="rect">
            <a:avLst/>
          </a:prstGeom>
          <a:noFill/>
          <a:ln>
            <a:noFill/>
          </a:ln>
        </p:spPr>
      </p:pic>
      <p:sp>
        <p:nvSpPr>
          <p:cNvPr descr="30 second timer (with 5 beeps at the end)" id="160" name="Shape 160" title="30 second timer">
            <a:hlinkClick r:id="rId4"/>
          </p:cNvPr>
          <p:cNvSpPr/>
          <p:nvPr/>
        </p:nvSpPr>
        <p:spPr>
          <a:xfrm>
            <a:off x="0" y="793775"/>
            <a:ext cx="1718674" cy="1288999"/>
          </a:xfrm>
          <a:prstGeom prst="rect">
            <a:avLst/>
          </a:prstGeom>
          <a:blipFill>
            <a:blip r:embed="rId5">
              <a:alphaModFix/>
            </a:blip>
            <a:stretch>
              <a:fillRect/>
            </a:stretch>
          </a:blipFill>
          <a:ln>
            <a:noFill/>
          </a:ln>
        </p:spPr>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5" name="Shape 765"/>
        <p:cNvGrpSpPr/>
        <p:nvPr/>
      </p:nvGrpSpPr>
      <p:grpSpPr>
        <a:xfrm>
          <a:off x="0" y="0"/>
          <a:ext cx="0" cy="0"/>
          <a:chOff x="0" y="0"/>
          <a:chExt cx="0" cy="0"/>
        </a:xfrm>
      </p:grpSpPr>
      <p:sp>
        <p:nvSpPr>
          <p:cNvPr id="766" name="Shape 766"/>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Fossil Fuels</a:t>
            </a:r>
          </a:p>
        </p:txBody>
      </p:sp>
      <p:sp>
        <p:nvSpPr>
          <p:cNvPr id="767" name="Shape 767"/>
          <p:cNvSpPr txBox="1"/>
          <p:nvPr>
            <p:ph idx="1" type="body"/>
          </p:nvPr>
        </p:nvSpPr>
        <p:spPr>
          <a:xfrm>
            <a:off x="1752600" y="838200"/>
            <a:ext cx="3543300" cy="5410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100000"/>
              <a:buFont typeface="Arial"/>
              <a:buNone/>
            </a:pPr>
            <a:r>
              <a:t/>
            </a:r>
            <a:endParaRPr b="1" i="0" sz="2800" u="none">
              <a:solidFill>
                <a:schemeClr val="dk1"/>
              </a:solidFill>
              <a:latin typeface="Arial"/>
              <a:ea typeface="Arial"/>
              <a:cs typeface="Arial"/>
              <a:sym typeface="Arial"/>
            </a:endParaRPr>
          </a:p>
          <a:p>
            <a:pPr indent="0" lvl="0" marL="0" marR="0" rtl="0" algn="l">
              <a:lnSpc>
                <a:spcPct val="100000"/>
              </a:lnSpc>
              <a:spcBef>
                <a:spcPts val="560"/>
              </a:spcBef>
              <a:spcAft>
                <a:spcPts val="0"/>
              </a:spcAft>
              <a:buClr>
                <a:schemeClr val="dk1"/>
              </a:buClr>
              <a:buSzPct val="100000"/>
              <a:buFont typeface="Arial"/>
              <a:buNone/>
            </a:pPr>
            <a:r>
              <a:t/>
            </a:r>
            <a:endParaRPr b="1" i="0" sz="2800" u="none">
              <a:solidFill>
                <a:schemeClr val="dk1"/>
              </a:solidFill>
              <a:latin typeface="Arial"/>
              <a:ea typeface="Arial"/>
              <a:cs typeface="Arial"/>
              <a:sym typeface="Arial"/>
            </a:endParaRPr>
          </a:p>
          <a:p>
            <a:pPr indent="0" lvl="0" marL="0" marR="0" rtl="0" algn="l">
              <a:lnSpc>
                <a:spcPct val="100000"/>
              </a:lnSpc>
              <a:spcBef>
                <a:spcPts val="560"/>
              </a:spcBef>
              <a:spcAft>
                <a:spcPts val="0"/>
              </a:spcAft>
              <a:buClr>
                <a:schemeClr val="dk1"/>
              </a:buClr>
              <a:buSzPct val="100000"/>
              <a:buFont typeface="Arial"/>
              <a:buChar char="•"/>
            </a:pPr>
            <a:r>
              <a:rPr b="1" i="0" lang="en-US" sz="2800" u="none">
                <a:solidFill>
                  <a:schemeClr val="dk1"/>
                </a:solidFill>
                <a:latin typeface="Arial"/>
                <a:ea typeface="Arial"/>
                <a:cs typeface="Arial"/>
                <a:sym typeface="Arial"/>
              </a:rPr>
              <a:t>Energy-rich compound formed from organic matter by a geological process.</a:t>
            </a:r>
          </a:p>
          <a:p>
            <a:pPr indent="0" lvl="1" marL="457200" marR="0" rtl="0" algn="l">
              <a:lnSpc>
                <a:spcPct val="100000"/>
              </a:lnSpc>
              <a:spcBef>
                <a:spcPts val="480"/>
              </a:spcBef>
              <a:spcAft>
                <a:spcPts val="0"/>
              </a:spcAft>
              <a:buClr>
                <a:schemeClr val="dk1"/>
              </a:buClr>
              <a:buSzPct val="100000"/>
              <a:buFont typeface="Arial"/>
              <a:buChar char="–"/>
            </a:pPr>
            <a:r>
              <a:rPr b="1" i="0" lang="en-US" sz="2400" u="none" cap="none" strike="noStrike">
                <a:solidFill>
                  <a:schemeClr val="dk1"/>
                </a:solidFill>
                <a:latin typeface="Arial"/>
                <a:ea typeface="Arial"/>
                <a:cs typeface="Arial"/>
                <a:sym typeface="Arial"/>
              </a:rPr>
              <a:t>Examples: oil, coal, and natural gas.</a:t>
            </a:r>
          </a:p>
        </p:txBody>
      </p:sp>
      <p:pic>
        <p:nvPicPr>
          <p:cNvPr descr="fossil fuel" id="768" name="Shape 768"/>
          <p:cNvPicPr preferRelativeResize="0"/>
          <p:nvPr>
            <p:ph idx="1" type="body"/>
          </p:nvPr>
        </p:nvPicPr>
        <p:blipFill rotWithShape="1">
          <a:blip r:embed="rId3">
            <a:alphaModFix/>
          </a:blip>
          <a:srcRect b="0" l="0" r="0" t="0"/>
          <a:stretch/>
        </p:blipFill>
        <p:spPr>
          <a:xfrm>
            <a:off x="5257800" y="1676400"/>
            <a:ext cx="3886200" cy="3657600"/>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66"/>
                                        </p:tgtEl>
                                        <p:attrNameLst>
                                          <p:attrName>style.visibility</p:attrName>
                                        </p:attrNameLst>
                                      </p:cBhvr>
                                      <p:to>
                                        <p:strVal val="visible"/>
                                      </p:to>
                                    </p:set>
                                    <p:animEffect filter="fade" transition="in">
                                      <p:cBhvr>
                                        <p:cTn dur="2000"/>
                                        <p:tgtEl>
                                          <p:spTgt spid="766"/>
                                        </p:tgtEl>
                                      </p:cBhvr>
                                    </p:animEffect>
                                  </p:childTnLst>
                                </p:cTn>
                              </p:par>
                              <p:par>
                                <p:cTn fill="hold" nodeType="withEffect" presetClass="entr" presetID="10" presetSubtype="0">
                                  <p:stCondLst>
                                    <p:cond delay="0"/>
                                  </p:stCondLst>
                                  <p:childTnLst>
                                    <p:set>
                                      <p:cBhvr>
                                        <p:cTn dur="1" fill="hold">
                                          <p:stCondLst>
                                            <p:cond delay="0"/>
                                          </p:stCondLst>
                                        </p:cTn>
                                        <p:tgtEl>
                                          <p:spTgt spid="767"/>
                                        </p:tgtEl>
                                        <p:attrNameLst>
                                          <p:attrName>style.visibility</p:attrName>
                                        </p:attrNameLst>
                                      </p:cBhvr>
                                      <p:to>
                                        <p:strVal val="visible"/>
                                      </p:to>
                                    </p:set>
                                    <p:animEffect filter="fade" transition="in">
                                      <p:cBhvr>
                                        <p:cTn dur="2000"/>
                                        <p:tgtEl>
                                          <p:spTgt spid="7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2" name="Shape 772"/>
        <p:cNvGrpSpPr/>
        <p:nvPr/>
      </p:nvGrpSpPr>
      <p:grpSpPr>
        <a:xfrm>
          <a:off x="0" y="0"/>
          <a:ext cx="0" cy="0"/>
          <a:chOff x="0" y="0"/>
          <a:chExt cx="0" cy="0"/>
        </a:xfrm>
      </p:grpSpPr>
      <p:sp>
        <p:nvSpPr>
          <p:cNvPr id="773" name="Shape 773"/>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Nitrogen Cycle</a:t>
            </a:r>
          </a:p>
        </p:txBody>
      </p:sp>
      <p:sp>
        <p:nvSpPr>
          <p:cNvPr id="774" name="Shape 774"/>
          <p:cNvSpPr txBox="1"/>
          <p:nvPr>
            <p:ph idx="1" type="body"/>
          </p:nvPr>
        </p:nvSpPr>
        <p:spPr>
          <a:xfrm>
            <a:off x="1752600" y="838200"/>
            <a:ext cx="3543300" cy="5410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100000"/>
              <a:buFont typeface="Arial"/>
              <a:buChar char="•"/>
            </a:pPr>
            <a:r>
              <a:rPr b="1" i="0" lang="en-US" sz="2800" u="none">
                <a:solidFill>
                  <a:schemeClr val="dk1"/>
                </a:solidFill>
                <a:latin typeface="Arial"/>
                <a:ea typeface="Arial"/>
                <a:cs typeface="Arial"/>
                <a:sym typeface="Arial"/>
              </a:rPr>
              <a:t>Pathway by which nitrogen moves through the environment.</a:t>
            </a:r>
          </a:p>
          <a:p>
            <a:pPr indent="-342900" lvl="0" marL="342900" marR="0" rtl="0" algn="l">
              <a:spcBef>
                <a:spcPts val="560"/>
              </a:spcBef>
              <a:spcAft>
                <a:spcPts val="0"/>
              </a:spcAft>
              <a:buClr>
                <a:schemeClr val="dk1"/>
              </a:buClr>
              <a:buSzPct val="100000"/>
              <a:buFont typeface="Arial"/>
              <a:buNone/>
            </a:pPr>
            <a:r>
              <a:t/>
            </a:r>
            <a:endParaRPr b="1" i="0" sz="2800" u="none">
              <a:solidFill>
                <a:schemeClr val="dk1"/>
              </a:solidFill>
              <a:latin typeface="Arial"/>
              <a:ea typeface="Arial"/>
              <a:cs typeface="Arial"/>
              <a:sym typeface="Arial"/>
            </a:endParaRPr>
          </a:p>
        </p:txBody>
      </p:sp>
      <p:pic>
        <p:nvPicPr>
          <p:cNvPr descr="nitrogen cycle" id="775" name="Shape 775"/>
          <p:cNvPicPr preferRelativeResize="0"/>
          <p:nvPr>
            <p:ph idx="1" type="body"/>
          </p:nvPr>
        </p:nvPicPr>
        <p:blipFill rotWithShape="1">
          <a:blip r:embed="rId3">
            <a:alphaModFix/>
          </a:blip>
          <a:srcRect b="0" l="0" r="0" t="0"/>
          <a:stretch/>
        </p:blipFill>
        <p:spPr>
          <a:xfrm>
            <a:off x="4267200" y="2171700"/>
            <a:ext cx="4467224" cy="3609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73"/>
                                        </p:tgtEl>
                                        <p:attrNameLst>
                                          <p:attrName>style.visibility</p:attrName>
                                        </p:attrNameLst>
                                      </p:cBhvr>
                                      <p:to>
                                        <p:strVal val="visible"/>
                                      </p:to>
                                    </p:set>
                                    <p:animEffect filter="fade" transition="in">
                                      <p:cBhvr>
                                        <p:cTn dur="500"/>
                                        <p:tgtEl>
                                          <p:spTgt spid="7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4">
                                            <p:txEl>
                                              <p:pRg end="0" st="0"/>
                                            </p:txEl>
                                          </p:spTgt>
                                        </p:tgtEl>
                                        <p:attrNameLst>
                                          <p:attrName>style.visibility</p:attrName>
                                        </p:attrNameLst>
                                      </p:cBhvr>
                                      <p:to>
                                        <p:strVal val="visible"/>
                                      </p:to>
                                    </p:set>
                                    <p:animEffect filter="fade" transition="in">
                                      <p:cBhvr>
                                        <p:cTn dur="500"/>
                                        <p:tgtEl>
                                          <p:spTgt spid="77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4">
                                            <p:txEl>
                                              <p:pRg end="1" st="1"/>
                                            </p:txEl>
                                          </p:spTgt>
                                        </p:tgtEl>
                                        <p:attrNameLst>
                                          <p:attrName>style.visibility</p:attrName>
                                        </p:attrNameLst>
                                      </p:cBhvr>
                                      <p:to>
                                        <p:strVal val="visible"/>
                                      </p:to>
                                    </p:set>
                                    <p:animEffect filter="fade" transition="in">
                                      <p:cBhvr>
                                        <p:cTn dur="500"/>
                                        <p:tgtEl>
                                          <p:spTgt spid="774">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9" name="Shape 779"/>
        <p:cNvGrpSpPr/>
        <p:nvPr/>
      </p:nvGrpSpPr>
      <p:grpSpPr>
        <a:xfrm>
          <a:off x="0" y="0"/>
          <a:ext cx="0" cy="0"/>
          <a:chOff x="0" y="0"/>
          <a:chExt cx="0" cy="0"/>
        </a:xfrm>
      </p:grpSpPr>
      <p:sp>
        <p:nvSpPr>
          <p:cNvPr id="780" name="Shape 780"/>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Nitrogen Fixation</a:t>
            </a:r>
          </a:p>
        </p:txBody>
      </p:sp>
      <p:sp>
        <p:nvSpPr>
          <p:cNvPr id="781" name="Shape 781"/>
          <p:cNvSpPr txBox="1"/>
          <p:nvPr>
            <p:ph idx="1" type="body"/>
          </p:nvPr>
        </p:nvSpPr>
        <p:spPr>
          <a:xfrm>
            <a:off x="1752600" y="838200"/>
            <a:ext cx="7239000" cy="5410200"/>
          </a:xfrm>
          <a:prstGeom prst="rect">
            <a:avLst/>
          </a:prstGeom>
          <a:noFill/>
          <a:ln>
            <a:noFill/>
          </a:ln>
        </p:spPr>
        <p:txBody>
          <a:bodyPr anchorCtr="0" anchor="t" bIns="45700" lIns="91425" rIns="91425" tIns="45700">
            <a:noAutofit/>
          </a:bodyPr>
          <a:lstStyle/>
          <a:p>
            <a:pPr indent="-342900" lvl="0" marL="342900" marR="0" rtl="0" algn="l">
              <a:lnSpc>
                <a:spcPct val="100000"/>
              </a:lnSpc>
              <a:spcBef>
                <a:spcPts val="0"/>
              </a:spcBef>
              <a:spcAft>
                <a:spcPts val="0"/>
              </a:spcAft>
              <a:buClr>
                <a:schemeClr val="dk1"/>
              </a:buClr>
              <a:buSzPct val="100000"/>
              <a:buFont typeface="Arial"/>
              <a:buChar char="•"/>
            </a:pPr>
            <a:r>
              <a:rPr b="1" i="0" lang="en-US" sz="3200" u="none">
                <a:solidFill>
                  <a:schemeClr val="dk1"/>
                </a:solidFill>
                <a:latin typeface="Arial"/>
                <a:ea typeface="Arial"/>
                <a:cs typeface="Arial"/>
                <a:sym typeface="Arial"/>
              </a:rPr>
              <a:t>Conversion of atmospheric nitrogen gas into useable nitrogen compounds.</a:t>
            </a:r>
          </a:p>
          <a:p>
            <a:pPr indent="-285750" lvl="1" marL="742950" marR="0" rtl="0" algn="l">
              <a:lnSpc>
                <a:spcPct val="100000"/>
              </a:lnSpc>
              <a:spcBef>
                <a:spcPts val="560"/>
              </a:spcBef>
              <a:spcAft>
                <a:spcPts val="0"/>
              </a:spcAft>
              <a:buClr>
                <a:schemeClr val="dk1"/>
              </a:buClr>
              <a:buSzPct val="100000"/>
              <a:buFont typeface="Arial"/>
              <a:buChar char="–"/>
            </a:pPr>
            <a:r>
              <a:rPr b="1" i="0" lang="en-US" sz="2800" u="none" cap="none" strike="noStrike">
                <a:solidFill>
                  <a:schemeClr val="dk1"/>
                </a:solidFill>
                <a:latin typeface="Arial"/>
                <a:ea typeface="Arial"/>
                <a:cs typeface="Arial"/>
                <a:sym typeface="Arial"/>
              </a:rPr>
              <a:t>Lightning causes some nitrogen fixation by forming nitrogen oxides from nitrogen and oxygen in the air. </a:t>
            </a:r>
          </a:p>
          <a:p>
            <a:pPr indent="-285750" lvl="1" marL="742950" marR="0" rtl="0" algn="l">
              <a:lnSpc>
                <a:spcPct val="100000"/>
              </a:lnSpc>
              <a:spcBef>
                <a:spcPts val="560"/>
              </a:spcBef>
              <a:spcAft>
                <a:spcPts val="0"/>
              </a:spcAft>
              <a:buClr>
                <a:schemeClr val="dk1"/>
              </a:buClr>
              <a:buSzPct val="100000"/>
              <a:buFont typeface="Arial"/>
              <a:buChar char="–"/>
            </a:pPr>
            <a:r>
              <a:rPr b="1" i="0" lang="en-US" sz="2800" u="none" cap="none" strike="noStrike">
                <a:solidFill>
                  <a:schemeClr val="dk1"/>
                </a:solidFill>
                <a:latin typeface="Arial"/>
                <a:ea typeface="Arial"/>
                <a:cs typeface="Arial"/>
                <a:sym typeface="Arial"/>
              </a:rPr>
              <a:t>Most nitrogen fixation is carried out by bacteria. </a:t>
            </a:r>
          </a:p>
          <a:p>
            <a:pPr indent="-228600" lvl="2" marL="1143000" marR="0" rtl="0" algn="l">
              <a:lnSpc>
                <a:spcPct val="100000"/>
              </a:lnSpc>
              <a:spcBef>
                <a:spcPts val="480"/>
              </a:spcBef>
              <a:spcAft>
                <a:spcPts val="0"/>
              </a:spcAft>
              <a:buClr>
                <a:schemeClr val="dk1"/>
              </a:buClr>
              <a:buSzPct val="100000"/>
              <a:buFont typeface="Arial"/>
              <a:buChar char="•"/>
            </a:pPr>
            <a:r>
              <a:rPr b="1" i="0" lang="en-US" sz="2400" u="none" cap="none" strike="noStrike">
                <a:solidFill>
                  <a:schemeClr val="dk1"/>
                </a:solidFill>
                <a:latin typeface="Arial"/>
                <a:ea typeface="Arial"/>
                <a:cs typeface="Arial"/>
                <a:sym typeface="Arial"/>
              </a:rPr>
              <a:t>Nitrogen fixing bacteria live in soil, water, nodules on roots of plants </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80"/>
                                        </p:tgtEl>
                                        <p:attrNameLst>
                                          <p:attrName>style.visibility</p:attrName>
                                        </p:attrNameLst>
                                      </p:cBhvr>
                                      <p:to>
                                        <p:strVal val="visible"/>
                                      </p:to>
                                    </p:set>
                                    <p:animEffect filter="fade" transition="in">
                                      <p:cBhvr>
                                        <p:cTn dur="500"/>
                                        <p:tgtEl>
                                          <p:spTgt spid="7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1">
                                            <p:txEl>
                                              <p:pRg end="0" st="0"/>
                                            </p:txEl>
                                          </p:spTgt>
                                        </p:tgtEl>
                                        <p:attrNameLst>
                                          <p:attrName>style.visibility</p:attrName>
                                        </p:attrNameLst>
                                      </p:cBhvr>
                                      <p:to>
                                        <p:strVal val="visible"/>
                                      </p:to>
                                    </p:set>
                                    <p:animEffect filter="fade" transition="in">
                                      <p:cBhvr>
                                        <p:cTn dur="500"/>
                                        <p:tgtEl>
                                          <p:spTgt spid="78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1">
                                            <p:txEl>
                                              <p:pRg end="1" st="1"/>
                                            </p:txEl>
                                          </p:spTgt>
                                        </p:tgtEl>
                                        <p:attrNameLst>
                                          <p:attrName>style.visibility</p:attrName>
                                        </p:attrNameLst>
                                      </p:cBhvr>
                                      <p:to>
                                        <p:strVal val="visible"/>
                                      </p:to>
                                    </p:set>
                                    <p:animEffect filter="fade" transition="in">
                                      <p:cBhvr>
                                        <p:cTn dur="500"/>
                                        <p:tgtEl>
                                          <p:spTgt spid="78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1">
                                            <p:txEl>
                                              <p:pRg end="2" st="2"/>
                                            </p:txEl>
                                          </p:spTgt>
                                        </p:tgtEl>
                                        <p:attrNameLst>
                                          <p:attrName>style.visibility</p:attrName>
                                        </p:attrNameLst>
                                      </p:cBhvr>
                                      <p:to>
                                        <p:strVal val="visible"/>
                                      </p:to>
                                    </p:set>
                                    <p:animEffect filter="fade" transition="in">
                                      <p:cBhvr>
                                        <p:cTn dur="500"/>
                                        <p:tgtEl>
                                          <p:spTgt spid="78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1">
                                            <p:txEl>
                                              <p:pRg end="3" st="3"/>
                                            </p:txEl>
                                          </p:spTgt>
                                        </p:tgtEl>
                                        <p:attrNameLst>
                                          <p:attrName>style.visibility</p:attrName>
                                        </p:attrNameLst>
                                      </p:cBhvr>
                                      <p:to>
                                        <p:strVal val="visible"/>
                                      </p:to>
                                    </p:set>
                                    <p:animEffect filter="fade" transition="in">
                                      <p:cBhvr>
                                        <p:cTn dur="500"/>
                                        <p:tgtEl>
                                          <p:spTgt spid="78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5" name="Shape 785"/>
        <p:cNvGrpSpPr/>
        <p:nvPr/>
      </p:nvGrpSpPr>
      <p:grpSpPr>
        <a:xfrm>
          <a:off x="0" y="0"/>
          <a:ext cx="0" cy="0"/>
          <a:chOff x="0" y="0"/>
          <a:chExt cx="0" cy="0"/>
        </a:xfrm>
      </p:grpSpPr>
      <p:sp>
        <p:nvSpPr>
          <p:cNvPr id="786" name="Shape 786"/>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Nitrogen Cycle</a:t>
            </a:r>
          </a:p>
        </p:txBody>
      </p:sp>
      <p:sp>
        <p:nvSpPr>
          <p:cNvPr id="787" name="Shape 787"/>
          <p:cNvSpPr txBox="1"/>
          <p:nvPr>
            <p:ph idx="1" type="body"/>
          </p:nvPr>
        </p:nvSpPr>
        <p:spPr>
          <a:xfrm>
            <a:off x="1752600" y="838200"/>
            <a:ext cx="7239000" cy="5410200"/>
          </a:xfrm>
          <a:prstGeom prst="rect">
            <a:avLst/>
          </a:prstGeom>
          <a:noFill/>
          <a:ln>
            <a:noFill/>
          </a:ln>
        </p:spPr>
        <p:txBody>
          <a:bodyPr anchorCtr="0" anchor="t" bIns="45700" lIns="91425" rIns="91425" tIns="45700">
            <a:noAutofit/>
          </a:bodyPr>
          <a:lstStyle/>
          <a:p>
            <a:pPr indent="-342900" lvl="0" marL="342900" marR="0" rtl="0" algn="l">
              <a:lnSpc>
                <a:spcPct val="90000"/>
              </a:lnSpc>
              <a:spcBef>
                <a:spcPts val="0"/>
              </a:spcBef>
              <a:spcAft>
                <a:spcPts val="0"/>
              </a:spcAft>
              <a:buClr>
                <a:schemeClr val="dk1"/>
              </a:buClr>
              <a:buSzPct val="100000"/>
              <a:buFont typeface="Arial"/>
              <a:buChar char="•"/>
            </a:pPr>
            <a:r>
              <a:rPr b="0" i="0" lang="en-US" sz="2800" u="none">
                <a:solidFill>
                  <a:schemeClr val="dk1"/>
                </a:solidFill>
                <a:latin typeface="Arial"/>
                <a:ea typeface="Arial"/>
                <a:cs typeface="Arial"/>
                <a:sym typeface="Arial"/>
              </a:rPr>
              <a:t>Nitrogen gas is converted into ammonia which is quickly dissolved in water to form ammonium ions.</a:t>
            </a:r>
          </a:p>
          <a:p>
            <a:pPr indent="-342900" lvl="0" marL="342900" marR="0" rtl="0" algn="l">
              <a:lnSpc>
                <a:spcPct val="90000"/>
              </a:lnSpc>
              <a:spcBef>
                <a:spcPts val="560"/>
              </a:spcBef>
              <a:spcAft>
                <a:spcPts val="0"/>
              </a:spcAft>
              <a:buClr>
                <a:schemeClr val="dk1"/>
              </a:buClr>
              <a:buSzPct val="100000"/>
              <a:buFont typeface="Arial"/>
              <a:buChar char="•"/>
            </a:pPr>
            <a:r>
              <a:rPr b="0" i="0" lang="en-US" sz="2800" u="none">
                <a:solidFill>
                  <a:schemeClr val="dk1"/>
                </a:solidFill>
                <a:latin typeface="Arial"/>
                <a:ea typeface="Arial"/>
                <a:cs typeface="Arial"/>
                <a:sym typeface="Arial"/>
              </a:rPr>
              <a:t>Plants use nitrogen compounds they absorb to make amino acids, proteins, and other needed substances. </a:t>
            </a:r>
          </a:p>
          <a:p>
            <a:pPr indent="-342900" lvl="0" marL="342900" marR="0" rtl="0" algn="l">
              <a:lnSpc>
                <a:spcPct val="90000"/>
              </a:lnSpc>
              <a:spcBef>
                <a:spcPts val="560"/>
              </a:spcBef>
              <a:spcAft>
                <a:spcPts val="0"/>
              </a:spcAft>
              <a:buClr>
                <a:srgbClr val="FF0000"/>
              </a:buClr>
              <a:buSzPct val="100000"/>
              <a:buFont typeface="Arial"/>
              <a:buChar char="•"/>
            </a:pPr>
            <a:r>
              <a:rPr b="0" i="0" lang="en-US" sz="2800" u="none">
                <a:solidFill>
                  <a:srgbClr val="FF0000"/>
                </a:solidFill>
                <a:latin typeface="Arial"/>
                <a:ea typeface="Arial"/>
                <a:cs typeface="Arial"/>
                <a:sym typeface="Arial"/>
              </a:rPr>
              <a:t>Decomposers</a:t>
            </a:r>
            <a:r>
              <a:rPr b="0" i="0" lang="en-US" sz="2800" u="none">
                <a:solidFill>
                  <a:schemeClr val="dk1"/>
                </a:solidFill>
                <a:latin typeface="Arial"/>
                <a:ea typeface="Arial"/>
                <a:cs typeface="Arial"/>
                <a:sym typeface="Arial"/>
              </a:rPr>
              <a:t> play an important role in the nitrogen cycle by breaking down the nitrogen containing animal wastes and the remains of the dead organisms. </a:t>
            </a:r>
          </a:p>
          <a:p>
            <a:pPr indent="-342900" lvl="0" marL="342900" marR="0" rtl="0" algn="l">
              <a:lnSpc>
                <a:spcPct val="90000"/>
              </a:lnSpc>
              <a:spcBef>
                <a:spcPts val="560"/>
              </a:spcBef>
              <a:spcAft>
                <a:spcPts val="0"/>
              </a:spcAft>
              <a:buClr>
                <a:schemeClr val="dk1"/>
              </a:buClr>
              <a:buSzPct val="100000"/>
              <a:buFont typeface="Arial"/>
              <a:buChar char="•"/>
            </a:pPr>
            <a:r>
              <a:rPr b="1" i="0" lang="en-US" sz="2800" u="none">
                <a:solidFill>
                  <a:schemeClr val="dk1"/>
                </a:solidFill>
                <a:latin typeface="Arial"/>
                <a:ea typeface="Arial"/>
                <a:cs typeface="Arial"/>
                <a:sym typeface="Arial"/>
              </a:rPr>
              <a:t>Denitrification: </a:t>
            </a:r>
            <a:r>
              <a:rPr b="0" i="0" lang="en-US" sz="2800" u="none">
                <a:solidFill>
                  <a:schemeClr val="dk1"/>
                </a:solidFill>
                <a:latin typeface="Arial"/>
                <a:ea typeface="Arial"/>
                <a:cs typeface="Arial"/>
                <a:sym typeface="Arial"/>
              </a:rPr>
              <a:t>Process of returning nitrogen gas to the atmosphere.</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86"/>
                                        </p:tgtEl>
                                        <p:attrNameLst>
                                          <p:attrName>style.visibility</p:attrName>
                                        </p:attrNameLst>
                                      </p:cBhvr>
                                      <p:to>
                                        <p:strVal val="visible"/>
                                      </p:to>
                                    </p:set>
                                    <p:animEffect filter="fade" transition="in">
                                      <p:cBhvr>
                                        <p:cTn dur="500"/>
                                        <p:tgtEl>
                                          <p:spTgt spid="7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7">
                                            <p:txEl>
                                              <p:pRg end="0" st="0"/>
                                            </p:txEl>
                                          </p:spTgt>
                                        </p:tgtEl>
                                        <p:attrNameLst>
                                          <p:attrName>style.visibility</p:attrName>
                                        </p:attrNameLst>
                                      </p:cBhvr>
                                      <p:to>
                                        <p:strVal val="visible"/>
                                      </p:to>
                                    </p:set>
                                    <p:animEffect filter="fade" transition="in">
                                      <p:cBhvr>
                                        <p:cTn dur="500"/>
                                        <p:tgtEl>
                                          <p:spTgt spid="78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7">
                                            <p:txEl>
                                              <p:pRg end="1" st="1"/>
                                            </p:txEl>
                                          </p:spTgt>
                                        </p:tgtEl>
                                        <p:attrNameLst>
                                          <p:attrName>style.visibility</p:attrName>
                                        </p:attrNameLst>
                                      </p:cBhvr>
                                      <p:to>
                                        <p:strVal val="visible"/>
                                      </p:to>
                                    </p:set>
                                    <p:animEffect filter="fade" transition="in">
                                      <p:cBhvr>
                                        <p:cTn dur="500"/>
                                        <p:tgtEl>
                                          <p:spTgt spid="78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7">
                                            <p:txEl>
                                              <p:pRg end="2" st="2"/>
                                            </p:txEl>
                                          </p:spTgt>
                                        </p:tgtEl>
                                        <p:attrNameLst>
                                          <p:attrName>style.visibility</p:attrName>
                                        </p:attrNameLst>
                                      </p:cBhvr>
                                      <p:to>
                                        <p:strVal val="visible"/>
                                      </p:to>
                                    </p:set>
                                    <p:animEffect filter="fade" transition="in">
                                      <p:cBhvr>
                                        <p:cTn dur="500"/>
                                        <p:tgtEl>
                                          <p:spTgt spid="78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7">
                                            <p:txEl>
                                              <p:pRg end="3" st="3"/>
                                            </p:txEl>
                                          </p:spTgt>
                                        </p:tgtEl>
                                        <p:attrNameLst>
                                          <p:attrName>style.visibility</p:attrName>
                                        </p:attrNameLst>
                                      </p:cBhvr>
                                      <p:to>
                                        <p:strVal val="visible"/>
                                      </p:to>
                                    </p:set>
                                    <p:animEffect filter="fade" transition="in">
                                      <p:cBhvr>
                                        <p:cTn dur="500"/>
                                        <p:tgtEl>
                                          <p:spTgt spid="78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91" name="Shape 791"/>
        <p:cNvGrpSpPr/>
        <p:nvPr/>
      </p:nvGrpSpPr>
      <p:grpSpPr>
        <a:xfrm>
          <a:off x="0" y="0"/>
          <a:ext cx="0" cy="0"/>
          <a:chOff x="0" y="0"/>
          <a:chExt cx="0" cy="0"/>
        </a:xfrm>
      </p:grpSpPr>
      <p:sp>
        <p:nvSpPr>
          <p:cNvPr id="792" name="Shape 792"/>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2"/>
              </a:buClr>
              <a:buSzPct val="25000"/>
              <a:buFont typeface="Arial"/>
              <a:buNone/>
            </a:pPr>
            <a:r>
              <a:rPr b="0" i="0" lang="en-US" sz="3600" u="none" cap="none" strike="noStrike">
                <a:solidFill>
                  <a:schemeClr val="dk2"/>
                </a:solidFill>
                <a:latin typeface="Arial"/>
                <a:ea typeface="Arial"/>
                <a:cs typeface="Arial"/>
                <a:sym typeface="Arial"/>
              </a:rPr>
              <a:t>Water Cycle</a:t>
            </a:r>
          </a:p>
        </p:txBody>
      </p:sp>
      <p:sp>
        <p:nvSpPr>
          <p:cNvPr id="793" name="Shape 793"/>
          <p:cNvSpPr txBox="1"/>
          <p:nvPr>
            <p:ph idx="1" type="body"/>
          </p:nvPr>
        </p:nvSpPr>
        <p:spPr>
          <a:xfrm>
            <a:off x="1752600" y="838200"/>
            <a:ext cx="3543300" cy="5410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100000"/>
              <a:buFont typeface="Arial"/>
              <a:buChar char="•"/>
            </a:pPr>
            <a:r>
              <a:rPr b="1" i="0" lang="en-US" sz="2400" u="none">
                <a:solidFill>
                  <a:schemeClr val="dk1"/>
                </a:solidFill>
                <a:latin typeface="Arial"/>
                <a:ea typeface="Arial"/>
                <a:cs typeface="Arial"/>
                <a:sym typeface="Arial"/>
              </a:rPr>
              <a:t>Continual movement of water from Earth’s surface to the atmosphere and back to the surface again.  </a:t>
            </a:r>
          </a:p>
          <a:p>
            <a:pPr indent="0" lvl="1" marL="457200" marR="0" rtl="0" algn="l">
              <a:lnSpc>
                <a:spcPct val="100000"/>
              </a:lnSpc>
              <a:spcBef>
                <a:spcPts val="400"/>
              </a:spcBef>
              <a:spcAft>
                <a:spcPts val="0"/>
              </a:spcAft>
              <a:buClr>
                <a:schemeClr val="dk1"/>
              </a:buClr>
              <a:buSzPct val="100000"/>
              <a:buFont typeface="Arial"/>
              <a:buChar char="–"/>
            </a:pPr>
            <a:r>
              <a:rPr b="0" i="0" lang="en-US" sz="2000" u="none" cap="none" strike="noStrike">
                <a:solidFill>
                  <a:schemeClr val="dk1"/>
                </a:solidFill>
                <a:latin typeface="Arial"/>
                <a:ea typeface="Arial"/>
                <a:cs typeface="Arial"/>
                <a:sym typeface="Arial"/>
              </a:rPr>
              <a:t>Powered by solar energy, which causes evaporation. After it evaporates it enters the atmosphere as water vapor. When the vapor cools it will condense and form clouds, eventually releasing the water to return it to the Earth’s surface. </a:t>
            </a:r>
          </a:p>
        </p:txBody>
      </p:sp>
      <p:pic>
        <p:nvPicPr>
          <p:cNvPr descr="watercycle #1" id="794" name="Shape 794"/>
          <p:cNvPicPr preferRelativeResize="0"/>
          <p:nvPr>
            <p:ph idx="1" type="body"/>
          </p:nvPr>
        </p:nvPicPr>
        <p:blipFill rotWithShape="1">
          <a:blip r:embed="rId3">
            <a:alphaModFix/>
          </a:blip>
          <a:srcRect b="0" l="0" r="0" t="0"/>
          <a:stretch/>
        </p:blipFill>
        <p:spPr>
          <a:xfrm>
            <a:off x="5257800" y="2173286"/>
            <a:ext cx="3733800" cy="33131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92"/>
                                        </p:tgtEl>
                                        <p:attrNameLst>
                                          <p:attrName>style.visibility</p:attrName>
                                        </p:attrNameLst>
                                      </p:cBhvr>
                                      <p:to>
                                        <p:strVal val="visible"/>
                                      </p:to>
                                    </p:set>
                                    <p:animEffect filter="fade" transition="in">
                                      <p:cBhvr>
                                        <p:cTn dur="500"/>
                                        <p:tgtEl>
                                          <p:spTgt spid="7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3">
                                            <p:txEl>
                                              <p:pRg end="0" st="0"/>
                                            </p:txEl>
                                          </p:spTgt>
                                        </p:tgtEl>
                                        <p:attrNameLst>
                                          <p:attrName>style.visibility</p:attrName>
                                        </p:attrNameLst>
                                      </p:cBhvr>
                                      <p:to>
                                        <p:strVal val="visible"/>
                                      </p:to>
                                    </p:set>
                                    <p:animEffect filter="fade" transition="in">
                                      <p:cBhvr>
                                        <p:cTn dur="500"/>
                                        <p:tgtEl>
                                          <p:spTgt spid="79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3">
                                            <p:txEl>
                                              <p:pRg end="1" st="1"/>
                                            </p:txEl>
                                          </p:spTgt>
                                        </p:tgtEl>
                                        <p:attrNameLst>
                                          <p:attrName>style.visibility</p:attrName>
                                        </p:attrNameLst>
                                      </p:cBhvr>
                                      <p:to>
                                        <p:strVal val="visible"/>
                                      </p:to>
                                    </p:set>
                                    <p:animEffect filter="fade" transition="in">
                                      <p:cBhvr>
                                        <p:cTn dur="500"/>
                                        <p:tgtEl>
                                          <p:spTgt spid="79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4" name="Shape 164"/>
        <p:cNvGrpSpPr/>
        <p:nvPr/>
      </p:nvGrpSpPr>
      <p:grpSpPr>
        <a:xfrm>
          <a:off x="0" y="0"/>
          <a:ext cx="0" cy="0"/>
          <a:chOff x="0" y="0"/>
          <a:chExt cx="0" cy="0"/>
        </a:xfrm>
      </p:grpSpPr>
      <p:sp>
        <p:nvSpPr>
          <p:cNvPr id="165" name="Shape 165"/>
          <p:cNvSpPr txBox="1"/>
          <p:nvPr>
            <p:ph type="title"/>
          </p:nvPr>
        </p:nvSpPr>
        <p:spPr>
          <a:xfrm>
            <a:off x="0" y="0"/>
            <a:ext cx="7467600" cy="609599"/>
          </a:xfrm>
          <a:prstGeom prst="rect">
            <a:avLst/>
          </a:prstGeom>
          <a:noFill/>
          <a:ln>
            <a:noFill/>
          </a:ln>
        </p:spPr>
        <p:txBody>
          <a:bodyPr anchorCtr="0" anchor="ctr" bIns="45700" lIns="91425" rIns="91425" tIns="45700">
            <a:noAutofit/>
          </a:bodyPr>
          <a:lstStyle/>
          <a:p>
            <a:pPr indent="0" lvl="0" marL="0" marR="0" rtl="0" algn="l">
              <a:spcBef>
                <a:spcPts val="0"/>
              </a:spcBef>
              <a:spcAft>
                <a:spcPts val="0"/>
              </a:spcAft>
              <a:buSzPct val="25000"/>
              <a:buNone/>
            </a:pPr>
            <a:r>
              <a:t/>
            </a:r>
            <a:endParaRPr b="0" i="0" sz="4000" u="none" cap="none" strike="noStrike">
              <a:solidFill>
                <a:schemeClr val="dk2"/>
              </a:solidFill>
              <a:latin typeface="Arial"/>
              <a:ea typeface="Arial"/>
              <a:cs typeface="Arial"/>
              <a:sym typeface="Arial"/>
            </a:endParaRPr>
          </a:p>
        </p:txBody>
      </p:sp>
      <p:sp>
        <p:nvSpPr>
          <p:cNvPr id="166" name="Shape 166"/>
          <p:cNvSpPr txBox="1"/>
          <p:nvPr>
            <p:ph idx="1" type="body"/>
          </p:nvPr>
        </p:nvSpPr>
        <p:spPr>
          <a:xfrm>
            <a:off x="1752600" y="838200"/>
            <a:ext cx="7239000" cy="5410200"/>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dk1"/>
              </a:buClr>
              <a:buSzPct val="100000"/>
              <a:buFont typeface="Arial"/>
              <a:buNone/>
            </a:pPr>
            <a:r>
              <a:t/>
            </a:r>
            <a:endParaRPr b="1" sz="3200">
              <a:solidFill>
                <a:schemeClr val="dk1"/>
              </a:solidFill>
              <a:latin typeface="Arial"/>
              <a:ea typeface="Arial"/>
              <a:cs typeface="Arial"/>
              <a:sym typeface="Arial"/>
            </a:endParaRPr>
          </a:p>
        </p:txBody>
      </p:sp>
      <p:pic>
        <p:nvPicPr>
          <p:cNvPr descr="http://andyarthur.org/wp-content/uploads/2014/04/carrying_capacity_chart.gif" id="167" name="Shape 167"/>
          <p:cNvPicPr preferRelativeResize="0"/>
          <p:nvPr/>
        </p:nvPicPr>
        <p:blipFill rotWithShape="1">
          <a:blip r:embed="rId3">
            <a:alphaModFix/>
          </a:blip>
          <a:srcRect b="0" l="0" r="0" t="0"/>
          <a:stretch/>
        </p:blipFill>
        <p:spPr>
          <a:xfrm>
            <a:off x="228600" y="865187"/>
            <a:ext cx="8575675" cy="5383212"/>
          </a:xfrm>
          <a:prstGeom prst="rect">
            <a:avLst/>
          </a:prstGeom>
          <a:noFill/>
          <a:ln>
            <a:noFill/>
          </a:ln>
        </p:spPr>
      </p:pic>
      <p:cxnSp>
        <p:nvCxnSpPr>
          <p:cNvPr id="168" name="Shape 168"/>
          <p:cNvCxnSpPr/>
          <p:nvPr/>
        </p:nvCxnSpPr>
        <p:spPr>
          <a:xfrm>
            <a:off x="228600" y="4800600"/>
            <a:ext cx="8305799" cy="0"/>
          </a:xfrm>
          <a:prstGeom prst="straightConnector1">
            <a:avLst/>
          </a:prstGeom>
          <a:noFill/>
          <a:ln cap="flat" cmpd="sng" w="9525">
            <a:solidFill>
              <a:schemeClr val="dk1"/>
            </a:solidFill>
            <a:prstDash val="solid"/>
            <a:miter/>
            <a:headEnd len="med" w="med" type="none"/>
            <a:tailEnd len="med" w="med" type="none"/>
          </a:ln>
        </p:spPr>
      </p:cxnSp>
      <p:sp>
        <p:nvSpPr>
          <p:cNvPr id="169" name="Shape 169"/>
          <p:cNvSpPr txBox="1"/>
          <p:nvPr/>
        </p:nvSpPr>
        <p:spPr>
          <a:xfrm>
            <a:off x="381000" y="4616450"/>
            <a:ext cx="517524" cy="3682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CC</a:t>
            </a:r>
          </a:p>
        </p:txBody>
      </p:sp>
    </p:spTree>
  </p:cSld>
  <p:clrMapOvr>
    <a:masterClrMapping/>
  </p:clrMapOvr>
</p:sld>
</file>

<file path=ppt/theme/theme1.xml><?xml version="1.0" encoding="utf-8"?>
<a:theme xmlns:a="http://schemas.openxmlformats.org/drawingml/2006/main" xmlns:r="http://schemas.openxmlformats.org/officeDocument/2006/relationships" name="Botanical extract design template">
  <a:themeElements>
    <a:clrScheme name="Botanical extract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Botanical extract design template">
  <a:themeElements>
    <a:clrScheme name="Botanical extract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